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Catamaran"/>
      <p:regular r:id="rId32"/>
      <p:bold r:id="rId33"/>
    </p:embeddedFont>
    <p:embeddedFont>
      <p:font typeface="Fredoka One"/>
      <p:regular r:id="rId34"/>
    </p:embeddedFont>
    <p:embeddedFont>
      <p:font typeface="Palanquin Dark"/>
      <p:regular r:id="rId35"/>
      <p:bold r:id="rId36"/>
    </p:embeddedFont>
    <p:embeddedFont>
      <p:font typeface="Candara"/>
      <p:regular r:id="rId37"/>
      <p:bold r:id="rId38"/>
      <p:italic r:id="rId39"/>
      <p:boldItalic r:id="rId40"/>
    </p:embeddedFont>
    <p:embeddedFont>
      <p:font typeface="Karantina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3906FC9-57F5-4249-9CE6-ED15609F3A28}">
  <a:tblStyle styleId="{A3906FC9-57F5-4249-9CE6-ED15609F3A2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andara-boldItalic.fntdata"/><Relationship Id="rId20" Type="http://schemas.openxmlformats.org/officeDocument/2006/relationships/slide" Target="slides/slide14.xml"/><Relationship Id="rId42" Type="http://schemas.openxmlformats.org/officeDocument/2006/relationships/font" Target="fonts/Karantina-bold.fntdata"/><Relationship Id="rId41" Type="http://schemas.openxmlformats.org/officeDocument/2006/relationships/font" Target="fonts/Karantina-regular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Catamaran-bold.fntdata"/><Relationship Id="rId10" Type="http://schemas.openxmlformats.org/officeDocument/2006/relationships/slide" Target="slides/slide4.xml"/><Relationship Id="rId32" Type="http://schemas.openxmlformats.org/officeDocument/2006/relationships/font" Target="fonts/Catamaran-regular.fntdata"/><Relationship Id="rId13" Type="http://schemas.openxmlformats.org/officeDocument/2006/relationships/slide" Target="slides/slide7.xml"/><Relationship Id="rId35" Type="http://schemas.openxmlformats.org/officeDocument/2006/relationships/font" Target="fonts/PalanquinDark-regular.fntdata"/><Relationship Id="rId12" Type="http://schemas.openxmlformats.org/officeDocument/2006/relationships/slide" Target="slides/slide6.xml"/><Relationship Id="rId34" Type="http://schemas.openxmlformats.org/officeDocument/2006/relationships/font" Target="fonts/FredokaOne-regular.fntdata"/><Relationship Id="rId15" Type="http://schemas.openxmlformats.org/officeDocument/2006/relationships/slide" Target="slides/slide9.xml"/><Relationship Id="rId37" Type="http://schemas.openxmlformats.org/officeDocument/2006/relationships/font" Target="fonts/Candara-regular.fntdata"/><Relationship Id="rId14" Type="http://schemas.openxmlformats.org/officeDocument/2006/relationships/slide" Target="slides/slide8.xml"/><Relationship Id="rId36" Type="http://schemas.openxmlformats.org/officeDocument/2006/relationships/font" Target="fonts/PalanquinDark-bold.fntdata"/><Relationship Id="rId17" Type="http://schemas.openxmlformats.org/officeDocument/2006/relationships/slide" Target="slides/slide11.xml"/><Relationship Id="rId39" Type="http://schemas.openxmlformats.org/officeDocument/2006/relationships/font" Target="fonts/Candara-italic.fntdata"/><Relationship Id="rId16" Type="http://schemas.openxmlformats.org/officeDocument/2006/relationships/slide" Target="slides/slide10.xml"/><Relationship Id="rId38" Type="http://schemas.openxmlformats.org/officeDocument/2006/relationships/font" Target="fonts/Candara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24f6c3b04b_1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24f6c3b04b_1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24f6c3b04b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24f6c3b04b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24f6c3b04b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24f6c3b04b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24f6c3b04b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24f6c3b04b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24f6c3b04b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24f6c3b04b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24f6c3b04b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24f6c3b04b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24f6c3b04b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24f6c3b04b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24f6c3b04b_2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24f6c3b04b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24f6c3b04b_2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24f6c3b04b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24f6c3b04b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24f6c3b04b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24f6c3b04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24f6c3b04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24f6c3b04b_1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24f6c3b04b_1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24f6c3b04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24f6c3b04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24f6c3b04b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24f6c3b04b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24f6c3b04b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24f6c3b04b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24f6c3b04b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24f6c3b04b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24f6c3b04b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24f6c3b04b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24f6c3b04b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g124f6c3b04b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24f6c3b04b_1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24f6c3b04b_1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24f6c3b04b_1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24f6c3b04b_1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24f6c3b04b_1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24f6c3b04b_1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24f6c3b04b_1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24f6c3b04b_1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24f6c3b04b_1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24f6c3b04b_1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24f6c3b04b_1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24f6c3b04b_1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24f6c3b04b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24f6c3b04b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25" y="-86535"/>
            <a:ext cx="9962024" cy="5229794"/>
            <a:chOff x="-125" y="-86535"/>
            <a:chExt cx="9962024" cy="5229794"/>
          </a:xfrm>
        </p:grpSpPr>
        <p:sp>
          <p:nvSpPr>
            <p:cNvPr id="10" name="Google Shape;10;p2"/>
            <p:cNvSpPr/>
            <p:nvPr/>
          </p:nvSpPr>
          <p:spPr>
            <a:xfrm rot="10800000">
              <a:off x="5880007" y="-86535"/>
              <a:ext cx="4081891" cy="1161610"/>
            </a:xfrm>
            <a:custGeom>
              <a:rect b="b" l="l" r="r" t="t"/>
              <a:pathLst>
                <a:path extrusionOk="0" h="25082" w="88138">
                  <a:moveTo>
                    <a:pt x="75712" y="0"/>
                  </a:moveTo>
                  <a:cubicBezTo>
                    <a:pt x="66612" y="0"/>
                    <a:pt x="75193" y="3627"/>
                    <a:pt x="67940" y="3822"/>
                  </a:cubicBezTo>
                  <a:cubicBezTo>
                    <a:pt x="60718" y="4048"/>
                    <a:pt x="44397" y="3886"/>
                    <a:pt x="50744" y="8129"/>
                  </a:cubicBezTo>
                  <a:cubicBezTo>
                    <a:pt x="53545" y="10001"/>
                    <a:pt x="52468" y="10466"/>
                    <a:pt x="49660" y="10466"/>
                  </a:cubicBezTo>
                  <a:cubicBezTo>
                    <a:pt x="46880" y="10466"/>
                    <a:pt x="42405" y="10010"/>
                    <a:pt x="38320" y="10010"/>
                  </a:cubicBezTo>
                  <a:cubicBezTo>
                    <a:pt x="37181" y="10010"/>
                    <a:pt x="36072" y="10046"/>
                    <a:pt x="35039" y="10136"/>
                  </a:cubicBezTo>
                  <a:cubicBezTo>
                    <a:pt x="26522" y="10881"/>
                    <a:pt x="39669" y="15253"/>
                    <a:pt x="32610" y="15350"/>
                  </a:cubicBezTo>
                  <a:cubicBezTo>
                    <a:pt x="32410" y="15353"/>
                    <a:pt x="32212" y="15354"/>
                    <a:pt x="32016" y="15354"/>
                  </a:cubicBezTo>
                  <a:cubicBezTo>
                    <a:pt x="25270" y="15354"/>
                    <a:pt x="20574" y="13760"/>
                    <a:pt x="24287" y="12533"/>
                  </a:cubicBezTo>
                  <a:cubicBezTo>
                    <a:pt x="26532" y="11778"/>
                    <a:pt x="22976" y="10870"/>
                    <a:pt x="18144" y="10870"/>
                  </a:cubicBezTo>
                  <a:cubicBezTo>
                    <a:pt x="14680" y="10870"/>
                    <a:pt x="10559" y="11337"/>
                    <a:pt x="7448" y="12662"/>
                  </a:cubicBezTo>
                  <a:cubicBezTo>
                    <a:pt x="0" y="15836"/>
                    <a:pt x="30764" y="15641"/>
                    <a:pt x="22668" y="18426"/>
                  </a:cubicBezTo>
                  <a:cubicBezTo>
                    <a:pt x="14573" y="21211"/>
                    <a:pt x="4469" y="21373"/>
                    <a:pt x="4469" y="21373"/>
                  </a:cubicBezTo>
                  <a:cubicBezTo>
                    <a:pt x="4469" y="21373"/>
                    <a:pt x="4634" y="18937"/>
                    <a:pt x="4022" y="18937"/>
                  </a:cubicBezTo>
                  <a:cubicBezTo>
                    <a:pt x="3696" y="18937"/>
                    <a:pt x="3148" y="19631"/>
                    <a:pt x="2235" y="21762"/>
                  </a:cubicBezTo>
                  <a:lnTo>
                    <a:pt x="12144" y="23413"/>
                  </a:lnTo>
                  <a:cubicBezTo>
                    <a:pt x="12144" y="23413"/>
                    <a:pt x="16452" y="21826"/>
                    <a:pt x="17964" y="21826"/>
                  </a:cubicBezTo>
                  <a:cubicBezTo>
                    <a:pt x="18512" y="21826"/>
                    <a:pt x="18693" y="22035"/>
                    <a:pt x="18167" y="22604"/>
                  </a:cubicBezTo>
                  <a:cubicBezTo>
                    <a:pt x="16616" y="24281"/>
                    <a:pt x="19775" y="25081"/>
                    <a:pt x="23555" y="25081"/>
                  </a:cubicBezTo>
                  <a:cubicBezTo>
                    <a:pt x="24590" y="25081"/>
                    <a:pt x="25672" y="25021"/>
                    <a:pt x="26716" y="24903"/>
                  </a:cubicBezTo>
                  <a:cubicBezTo>
                    <a:pt x="31574" y="24352"/>
                    <a:pt x="24514" y="22312"/>
                    <a:pt x="27105" y="21762"/>
                  </a:cubicBezTo>
                  <a:cubicBezTo>
                    <a:pt x="27723" y="21634"/>
                    <a:pt x="28735" y="21584"/>
                    <a:pt x="29982" y="21584"/>
                  </a:cubicBezTo>
                  <a:cubicBezTo>
                    <a:pt x="34091" y="21584"/>
                    <a:pt x="40755" y="22118"/>
                    <a:pt x="44332" y="22118"/>
                  </a:cubicBezTo>
                  <a:cubicBezTo>
                    <a:pt x="48963" y="22118"/>
                    <a:pt x="45336" y="18070"/>
                    <a:pt x="40867" y="17681"/>
                  </a:cubicBezTo>
                  <a:cubicBezTo>
                    <a:pt x="36649" y="17281"/>
                    <a:pt x="45049" y="14158"/>
                    <a:pt x="55294" y="14158"/>
                  </a:cubicBezTo>
                  <a:cubicBezTo>
                    <a:pt x="55824" y="14158"/>
                    <a:pt x="56359" y="14167"/>
                    <a:pt x="56897" y="14184"/>
                  </a:cubicBezTo>
                  <a:cubicBezTo>
                    <a:pt x="57482" y="14203"/>
                    <a:pt x="58014" y="14212"/>
                    <a:pt x="58498" y="14212"/>
                  </a:cubicBezTo>
                  <a:cubicBezTo>
                    <a:pt x="67044" y="14212"/>
                    <a:pt x="60404" y="11391"/>
                    <a:pt x="58290" y="11237"/>
                  </a:cubicBezTo>
                  <a:cubicBezTo>
                    <a:pt x="56128" y="11047"/>
                    <a:pt x="52750" y="6051"/>
                    <a:pt x="69472" y="6051"/>
                  </a:cubicBezTo>
                  <a:cubicBezTo>
                    <a:pt x="69785" y="6051"/>
                    <a:pt x="70105" y="6052"/>
                    <a:pt x="70433" y="6056"/>
                  </a:cubicBezTo>
                  <a:cubicBezTo>
                    <a:pt x="70706" y="6059"/>
                    <a:pt x="70973" y="6060"/>
                    <a:pt x="71236" y="6060"/>
                  </a:cubicBezTo>
                  <a:cubicBezTo>
                    <a:pt x="88137" y="6060"/>
                    <a:pt x="84672" y="0"/>
                    <a:pt x="75712" y="0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69019"/>
                    <a:alpha val="13020"/>
                  </a:srgbClr>
                </a:gs>
                <a:gs pos="100000">
                  <a:schemeClr val="dk2">
                    <a:alpha val="13020"/>
                  </a:scheme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-125" y="3401000"/>
              <a:ext cx="9144269" cy="1742258"/>
              <a:chOff x="0" y="3401187"/>
              <a:chExt cx="9144269" cy="1742258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0" y="3401187"/>
                <a:ext cx="9144017" cy="1742253"/>
              </a:xfrm>
              <a:custGeom>
                <a:rect b="b" l="l" r="r" t="t"/>
                <a:pathLst>
                  <a:path extrusionOk="0" h="19301" w="50275">
                    <a:moveTo>
                      <a:pt x="50275" y="4395"/>
                    </a:moveTo>
                    <a:cubicBezTo>
                      <a:pt x="49138" y="3964"/>
                      <a:pt x="47931" y="3817"/>
                      <a:pt x="46768" y="4214"/>
                    </a:cubicBezTo>
                    <a:cubicBezTo>
                      <a:pt x="45743" y="3748"/>
                      <a:pt x="45010" y="4481"/>
                      <a:pt x="44149" y="5015"/>
                    </a:cubicBezTo>
                    <a:cubicBezTo>
                      <a:pt x="43175" y="5239"/>
                      <a:pt x="42202" y="4421"/>
                      <a:pt x="41314" y="5015"/>
                    </a:cubicBezTo>
                    <a:cubicBezTo>
                      <a:pt x="40565" y="5084"/>
                      <a:pt x="40013" y="4326"/>
                      <a:pt x="39333" y="5067"/>
                    </a:cubicBezTo>
                    <a:cubicBezTo>
                      <a:pt x="38281" y="5041"/>
                      <a:pt x="37299" y="4084"/>
                      <a:pt x="36222" y="3835"/>
                    </a:cubicBezTo>
                    <a:cubicBezTo>
                      <a:pt x="33948" y="1853"/>
                      <a:pt x="34335" y="3240"/>
                      <a:pt x="32095" y="3947"/>
                    </a:cubicBezTo>
                    <a:cubicBezTo>
                      <a:pt x="31165" y="4024"/>
                      <a:pt x="30174" y="3671"/>
                      <a:pt x="29390" y="3697"/>
                    </a:cubicBezTo>
                    <a:cubicBezTo>
                      <a:pt x="28993" y="2818"/>
                      <a:pt x="27046" y="1689"/>
                      <a:pt x="26564" y="2973"/>
                    </a:cubicBezTo>
                    <a:cubicBezTo>
                      <a:pt x="26245" y="3645"/>
                      <a:pt x="26469" y="2172"/>
                      <a:pt x="25263" y="3335"/>
                    </a:cubicBezTo>
                    <a:cubicBezTo>
                      <a:pt x="19955" y="1"/>
                      <a:pt x="19869" y="5489"/>
                      <a:pt x="16483" y="3559"/>
                    </a:cubicBezTo>
                    <a:cubicBezTo>
                      <a:pt x="15845" y="3007"/>
                      <a:pt x="14975" y="2990"/>
                      <a:pt x="14355" y="2671"/>
                    </a:cubicBezTo>
                    <a:cubicBezTo>
                      <a:pt x="14122" y="2249"/>
                      <a:pt x="13717" y="2318"/>
                      <a:pt x="13407" y="2611"/>
                    </a:cubicBezTo>
                    <a:cubicBezTo>
                      <a:pt x="11658" y="4533"/>
                      <a:pt x="10503" y="3843"/>
                      <a:pt x="8410" y="3232"/>
                    </a:cubicBezTo>
                    <a:cubicBezTo>
                      <a:pt x="7333" y="3266"/>
                      <a:pt x="7565" y="4464"/>
                      <a:pt x="5868" y="3197"/>
                    </a:cubicBezTo>
                    <a:cubicBezTo>
                      <a:pt x="5463" y="3059"/>
                      <a:pt x="4989" y="2921"/>
                      <a:pt x="4696" y="2379"/>
                    </a:cubicBezTo>
                    <a:cubicBezTo>
                      <a:pt x="3895" y="2232"/>
                      <a:pt x="3119" y="2335"/>
                      <a:pt x="2585" y="1474"/>
                    </a:cubicBezTo>
                    <a:cubicBezTo>
                      <a:pt x="2292" y="1207"/>
                      <a:pt x="1930" y="1560"/>
                      <a:pt x="1681" y="1715"/>
                    </a:cubicBezTo>
                    <a:cubicBezTo>
                      <a:pt x="1155" y="1551"/>
                      <a:pt x="655" y="1112"/>
                      <a:pt x="78" y="1353"/>
                    </a:cubicBezTo>
                    <a:cubicBezTo>
                      <a:pt x="52" y="1336"/>
                      <a:pt x="26" y="1327"/>
                      <a:pt x="0" y="1319"/>
                    </a:cubicBezTo>
                    <a:lnTo>
                      <a:pt x="0" y="19300"/>
                    </a:lnTo>
                    <a:lnTo>
                      <a:pt x="50275" y="19300"/>
                    </a:lnTo>
                    <a:close/>
                  </a:path>
                </a:pathLst>
              </a:custGeom>
              <a:gradFill>
                <a:gsLst>
                  <a:gs pos="0">
                    <a:srgbClr val="193D7E"/>
                  </a:gs>
                  <a:gs pos="100000">
                    <a:srgbClr val="4884B6">
                      <a:alpha val="61568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0" y="4202350"/>
                <a:ext cx="9144269" cy="941095"/>
              </a:xfrm>
              <a:custGeom>
                <a:rect b="b" l="l" r="r" t="t"/>
                <a:pathLst>
                  <a:path extrusionOk="0" h="51230" w="245352">
                    <a:moveTo>
                      <a:pt x="0" y="0"/>
                    </a:moveTo>
                    <a:cubicBezTo>
                      <a:pt x="0" y="0"/>
                      <a:pt x="12169" y="0"/>
                      <a:pt x="17037" y="981"/>
                    </a:cubicBezTo>
                    <a:cubicBezTo>
                      <a:pt x="21905" y="1963"/>
                      <a:pt x="29442" y="3376"/>
                      <a:pt x="31405" y="3376"/>
                    </a:cubicBezTo>
                    <a:cubicBezTo>
                      <a:pt x="33368" y="3376"/>
                      <a:pt x="35331" y="2669"/>
                      <a:pt x="39767" y="3651"/>
                    </a:cubicBezTo>
                    <a:cubicBezTo>
                      <a:pt x="44242" y="4632"/>
                      <a:pt x="51229" y="4907"/>
                      <a:pt x="54174" y="4907"/>
                    </a:cubicBezTo>
                    <a:cubicBezTo>
                      <a:pt x="57079" y="4907"/>
                      <a:pt x="60455" y="4200"/>
                      <a:pt x="63085" y="4200"/>
                    </a:cubicBezTo>
                    <a:cubicBezTo>
                      <a:pt x="65754" y="4200"/>
                      <a:pt x="67560" y="2787"/>
                      <a:pt x="69405" y="3926"/>
                    </a:cubicBezTo>
                    <a:cubicBezTo>
                      <a:pt x="71211" y="5064"/>
                      <a:pt x="71054" y="5025"/>
                      <a:pt x="73017" y="5614"/>
                    </a:cubicBezTo>
                    <a:cubicBezTo>
                      <a:pt x="74979" y="6163"/>
                      <a:pt x="74705" y="5731"/>
                      <a:pt x="76510" y="5731"/>
                    </a:cubicBezTo>
                    <a:cubicBezTo>
                      <a:pt x="78316" y="5731"/>
                      <a:pt x="78198" y="5614"/>
                      <a:pt x="80436" y="6281"/>
                    </a:cubicBezTo>
                    <a:cubicBezTo>
                      <a:pt x="82674" y="6988"/>
                      <a:pt x="83498" y="7145"/>
                      <a:pt x="84479" y="7537"/>
                    </a:cubicBezTo>
                    <a:cubicBezTo>
                      <a:pt x="85932" y="8048"/>
                      <a:pt x="87424" y="8362"/>
                      <a:pt x="88955" y="8401"/>
                    </a:cubicBezTo>
                    <a:cubicBezTo>
                      <a:pt x="90211" y="8401"/>
                      <a:pt x="92291" y="7537"/>
                      <a:pt x="94686" y="7537"/>
                    </a:cubicBezTo>
                    <a:cubicBezTo>
                      <a:pt x="97041" y="7537"/>
                      <a:pt x="103479" y="8401"/>
                      <a:pt x="106541" y="7969"/>
                    </a:cubicBezTo>
                    <a:cubicBezTo>
                      <a:pt x="109603" y="7577"/>
                      <a:pt x="113097" y="6988"/>
                      <a:pt x="115767" y="6988"/>
                    </a:cubicBezTo>
                    <a:cubicBezTo>
                      <a:pt x="118436" y="6988"/>
                      <a:pt x="119692" y="6006"/>
                      <a:pt x="125659" y="6438"/>
                    </a:cubicBezTo>
                    <a:cubicBezTo>
                      <a:pt x="129977" y="6713"/>
                      <a:pt x="134256" y="7223"/>
                      <a:pt x="138535" y="7969"/>
                    </a:cubicBezTo>
                    <a:cubicBezTo>
                      <a:pt x="142029" y="8519"/>
                      <a:pt x="143442" y="8793"/>
                      <a:pt x="147054" y="8401"/>
                    </a:cubicBezTo>
                    <a:cubicBezTo>
                      <a:pt x="150665" y="7969"/>
                      <a:pt x="154434" y="8833"/>
                      <a:pt x="158752" y="7969"/>
                    </a:cubicBezTo>
                    <a:cubicBezTo>
                      <a:pt x="163110" y="7145"/>
                      <a:pt x="165190" y="6281"/>
                      <a:pt x="167860" y="5888"/>
                    </a:cubicBezTo>
                    <a:cubicBezTo>
                      <a:pt x="171275" y="5457"/>
                      <a:pt x="174730" y="5260"/>
                      <a:pt x="178184" y="5339"/>
                    </a:cubicBezTo>
                    <a:cubicBezTo>
                      <a:pt x="182385" y="5339"/>
                      <a:pt x="182659" y="4083"/>
                      <a:pt x="184622" y="4907"/>
                    </a:cubicBezTo>
                    <a:cubicBezTo>
                      <a:pt x="186546" y="5731"/>
                      <a:pt x="186153" y="6988"/>
                      <a:pt x="187959" y="6988"/>
                    </a:cubicBezTo>
                    <a:cubicBezTo>
                      <a:pt x="189765" y="6988"/>
                      <a:pt x="189922" y="5457"/>
                      <a:pt x="191570" y="5614"/>
                    </a:cubicBezTo>
                    <a:cubicBezTo>
                      <a:pt x="193259" y="5731"/>
                      <a:pt x="193101" y="7262"/>
                      <a:pt x="194515" y="7419"/>
                    </a:cubicBezTo>
                    <a:cubicBezTo>
                      <a:pt x="195928" y="7537"/>
                      <a:pt x="195221" y="6556"/>
                      <a:pt x="197027" y="6556"/>
                    </a:cubicBezTo>
                    <a:cubicBezTo>
                      <a:pt x="198833" y="6556"/>
                      <a:pt x="197577" y="8676"/>
                      <a:pt x="199265" y="8793"/>
                    </a:cubicBezTo>
                    <a:cubicBezTo>
                      <a:pt x="200953" y="8950"/>
                      <a:pt x="201228" y="10207"/>
                      <a:pt x="205271" y="8793"/>
                    </a:cubicBezTo>
                    <a:cubicBezTo>
                      <a:pt x="209314" y="7419"/>
                      <a:pt x="211277" y="9225"/>
                      <a:pt x="212965" y="8401"/>
                    </a:cubicBezTo>
                    <a:cubicBezTo>
                      <a:pt x="214614" y="7537"/>
                      <a:pt x="217166" y="7537"/>
                      <a:pt x="219678" y="6988"/>
                    </a:cubicBezTo>
                    <a:cubicBezTo>
                      <a:pt x="222190" y="6438"/>
                      <a:pt x="223290" y="6006"/>
                      <a:pt x="227883" y="6870"/>
                    </a:cubicBezTo>
                    <a:cubicBezTo>
                      <a:pt x="232515" y="7694"/>
                      <a:pt x="245352" y="9657"/>
                      <a:pt x="245352" y="9657"/>
                    </a:cubicBezTo>
                    <a:lnTo>
                      <a:pt x="245352" y="51229"/>
                    </a:lnTo>
                    <a:lnTo>
                      <a:pt x="0" y="5122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 flipH="1" rot="10800000">
              <a:off x="7098669" y="1302429"/>
              <a:ext cx="2338548" cy="3756606"/>
              <a:chOff x="4182895" y="1282688"/>
              <a:chExt cx="1637295" cy="2724350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4182895" y="1282688"/>
                <a:ext cx="1637295" cy="2723223"/>
              </a:xfrm>
              <a:custGeom>
                <a:rect b="b" l="l" r="r" t="t"/>
                <a:pathLst>
                  <a:path extrusionOk="0" h="74061" w="44528">
                    <a:moveTo>
                      <a:pt x="972" y="5862"/>
                    </a:moveTo>
                    <a:cubicBezTo>
                      <a:pt x="972" y="5862"/>
                      <a:pt x="8841" y="11270"/>
                      <a:pt x="9068" y="17164"/>
                    </a:cubicBezTo>
                    <a:cubicBezTo>
                      <a:pt x="9327" y="23057"/>
                      <a:pt x="8971" y="31088"/>
                      <a:pt x="17844" y="32416"/>
                    </a:cubicBezTo>
                    <a:cubicBezTo>
                      <a:pt x="17844" y="32416"/>
                      <a:pt x="20596" y="39605"/>
                      <a:pt x="20208" y="41969"/>
                    </a:cubicBezTo>
                    <a:cubicBezTo>
                      <a:pt x="19819" y="44333"/>
                      <a:pt x="23122" y="50194"/>
                      <a:pt x="20952" y="51198"/>
                    </a:cubicBezTo>
                    <a:cubicBezTo>
                      <a:pt x="18815" y="52202"/>
                      <a:pt x="24871" y="59715"/>
                      <a:pt x="30343" y="61334"/>
                    </a:cubicBezTo>
                    <a:cubicBezTo>
                      <a:pt x="35816" y="62953"/>
                      <a:pt x="38051" y="72053"/>
                      <a:pt x="44106" y="74061"/>
                    </a:cubicBezTo>
                    <a:lnTo>
                      <a:pt x="44527" y="8096"/>
                    </a:lnTo>
                    <a:cubicBezTo>
                      <a:pt x="44527" y="8096"/>
                      <a:pt x="21438" y="1"/>
                      <a:pt x="10719" y="389"/>
                    </a:cubicBezTo>
                    <a:cubicBezTo>
                      <a:pt x="1" y="810"/>
                      <a:pt x="972" y="5862"/>
                      <a:pt x="972" y="586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4769912" y="1431529"/>
                <a:ext cx="311993" cy="1557504"/>
              </a:xfrm>
              <a:custGeom>
                <a:rect b="b" l="l" r="r" t="t"/>
                <a:pathLst>
                  <a:path extrusionOk="0" h="42358" w="8485">
                    <a:moveTo>
                      <a:pt x="8485" y="2624"/>
                    </a:moveTo>
                    <a:lnTo>
                      <a:pt x="8290" y="16581"/>
                    </a:lnTo>
                    <a:lnTo>
                      <a:pt x="7092" y="14767"/>
                    </a:lnTo>
                    <a:lnTo>
                      <a:pt x="7287" y="24871"/>
                    </a:lnTo>
                    <a:cubicBezTo>
                      <a:pt x="7157" y="26846"/>
                      <a:pt x="6704" y="28757"/>
                      <a:pt x="5862" y="30538"/>
                    </a:cubicBezTo>
                    <a:cubicBezTo>
                      <a:pt x="4534" y="33323"/>
                      <a:pt x="6930" y="42358"/>
                      <a:pt x="6930" y="42358"/>
                    </a:cubicBezTo>
                    <a:cubicBezTo>
                      <a:pt x="6930" y="42358"/>
                      <a:pt x="4437" y="39249"/>
                      <a:pt x="4858" y="27915"/>
                    </a:cubicBezTo>
                    <a:cubicBezTo>
                      <a:pt x="5246" y="16581"/>
                      <a:pt x="3044" y="23252"/>
                      <a:pt x="3239" y="18394"/>
                    </a:cubicBezTo>
                    <a:cubicBezTo>
                      <a:pt x="3433" y="13537"/>
                      <a:pt x="1814" y="19625"/>
                      <a:pt x="1814" y="19625"/>
                    </a:cubicBezTo>
                    <a:lnTo>
                      <a:pt x="0" y="1620"/>
                    </a:lnTo>
                    <a:cubicBezTo>
                      <a:pt x="0" y="1620"/>
                      <a:pt x="7902" y="1"/>
                      <a:pt x="8485" y="262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5156869" y="1631552"/>
                <a:ext cx="312030" cy="1886154"/>
              </a:xfrm>
              <a:custGeom>
                <a:rect b="b" l="l" r="r" t="t"/>
                <a:pathLst>
                  <a:path extrusionOk="0" h="51296" w="8486">
                    <a:moveTo>
                      <a:pt x="8485" y="48802"/>
                    </a:moveTo>
                    <a:lnTo>
                      <a:pt x="7481" y="35039"/>
                    </a:lnTo>
                    <a:lnTo>
                      <a:pt x="6283" y="36658"/>
                    </a:lnTo>
                    <a:lnTo>
                      <a:pt x="7287" y="32805"/>
                    </a:lnTo>
                    <a:lnTo>
                      <a:pt x="6283" y="28142"/>
                    </a:lnTo>
                    <a:cubicBezTo>
                      <a:pt x="6283" y="28142"/>
                      <a:pt x="6283" y="17423"/>
                      <a:pt x="3628" y="10752"/>
                    </a:cubicBezTo>
                    <a:cubicBezTo>
                      <a:pt x="1005" y="4049"/>
                      <a:pt x="2430" y="1"/>
                      <a:pt x="2430" y="1"/>
                    </a:cubicBezTo>
                    <a:cubicBezTo>
                      <a:pt x="2430" y="1"/>
                      <a:pt x="1" y="5668"/>
                      <a:pt x="810" y="11141"/>
                    </a:cubicBezTo>
                    <a:lnTo>
                      <a:pt x="2235" y="10331"/>
                    </a:lnTo>
                    <a:lnTo>
                      <a:pt x="3239" y="28563"/>
                    </a:lnTo>
                    <a:lnTo>
                      <a:pt x="4243" y="25098"/>
                    </a:lnTo>
                    <a:lnTo>
                      <a:pt x="3433" y="32384"/>
                    </a:lnTo>
                    <a:lnTo>
                      <a:pt x="4373" y="5129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268794" y="1435095"/>
                <a:ext cx="550153" cy="2467230"/>
              </a:xfrm>
              <a:custGeom>
                <a:rect b="b" l="l" r="r" t="t"/>
                <a:pathLst>
                  <a:path extrusionOk="0" h="67099" w="14962">
                    <a:moveTo>
                      <a:pt x="14962" y="3951"/>
                    </a:moveTo>
                    <a:cubicBezTo>
                      <a:pt x="14962" y="3951"/>
                      <a:pt x="9295" y="1944"/>
                      <a:pt x="2300" y="1"/>
                    </a:cubicBezTo>
                    <a:lnTo>
                      <a:pt x="1" y="292"/>
                    </a:lnTo>
                    <a:cubicBezTo>
                      <a:pt x="1" y="292"/>
                      <a:pt x="4858" y="12047"/>
                      <a:pt x="4437" y="17099"/>
                    </a:cubicBezTo>
                    <a:cubicBezTo>
                      <a:pt x="4049" y="22151"/>
                      <a:pt x="6672" y="20726"/>
                      <a:pt x="6056" y="25810"/>
                    </a:cubicBezTo>
                    <a:cubicBezTo>
                      <a:pt x="5441" y="30862"/>
                      <a:pt x="10525" y="31056"/>
                      <a:pt x="7870" y="35913"/>
                    </a:cubicBezTo>
                    <a:cubicBezTo>
                      <a:pt x="6316" y="38893"/>
                      <a:pt x="5895" y="42358"/>
                      <a:pt x="6672" y="45628"/>
                    </a:cubicBezTo>
                    <a:cubicBezTo>
                      <a:pt x="4858" y="48867"/>
                      <a:pt x="6413" y="49482"/>
                      <a:pt x="6672" y="51295"/>
                    </a:cubicBezTo>
                    <a:cubicBezTo>
                      <a:pt x="6931" y="53141"/>
                      <a:pt x="7060" y="54955"/>
                      <a:pt x="6251" y="56153"/>
                    </a:cubicBezTo>
                    <a:cubicBezTo>
                      <a:pt x="5441" y="57383"/>
                      <a:pt x="11723" y="67098"/>
                      <a:pt x="13148" y="66904"/>
                    </a:cubicBezTo>
                    <a:cubicBezTo>
                      <a:pt x="13440" y="66839"/>
                      <a:pt x="13958" y="66418"/>
                      <a:pt x="14573" y="6580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4873490" y="3162798"/>
                <a:ext cx="931200" cy="844239"/>
              </a:xfrm>
              <a:custGeom>
                <a:rect b="b" l="l" r="r" t="t"/>
                <a:pathLst>
                  <a:path extrusionOk="0" h="22960" w="25325">
                    <a:moveTo>
                      <a:pt x="12080" y="9651"/>
                    </a:moveTo>
                    <a:cubicBezTo>
                      <a:pt x="7157" y="8193"/>
                      <a:pt x="1717" y="1911"/>
                      <a:pt x="2300" y="0"/>
                    </a:cubicBezTo>
                    <a:cubicBezTo>
                      <a:pt x="2268" y="33"/>
                      <a:pt x="2203" y="65"/>
                      <a:pt x="2170" y="65"/>
                    </a:cubicBezTo>
                    <a:cubicBezTo>
                      <a:pt x="1" y="1069"/>
                      <a:pt x="6089" y="8582"/>
                      <a:pt x="11561" y="10201"/>
                    </a:cubicBezTo>
                    <a:cubicBezTo>
                      <a:pt x="17002" y="11820"/>
                      <a:pt x="19236" y="20920"/>
                      <a:pt x="25324" y="22960"/>
                    </a:cubicBezTo>
                    <a:lnTo>
                      <a:pt x="25324" y="22215"/>
                    </a:lnTo>
                    <a:cubicBezTo>
                      <a:pt x="19657" y="19819"/>
                      <a:pt x="17390" y="11205"/>
                      <a:pt x="12080" y="965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4206721" y="1382700"/>
                <a:ext cx="845453" cy="1763526"/>
              </a:xfrm>
              <a:custGeom>
                <a:rect b="b" l="l" r="r" t="t"/>
                <a:pathLst>
                  <a:path extrusionOk="0" h="47961" w="22993">
                    <a:moveTo>
                      <a:pt x="20855" y="47960"/>
                    </a:moveTo>
                    <a:cubicBezTo>
                      <a:pt x="22992" y="46956"/>
                      <a:pt x="19689" y="41095"/>
                      <a:pt x="20078" y="38699"/>
                    </a:cubicBezTo>
                    <a:cubicBezTo>
                      <a:pt x="20466" y="36335"/>
                      <a:pt x="17714" y="29178"/>
                      <a:pt x="17714" y="29178"/>
                    </a:cubicBezTo>
                    <a:cubicBezTo>
                      <a:pt x="8841" y="27818"/>
                      <a:pt x="9165" y="19819"/>
                      <a:pt x="8938" y="13926"/>
                    </a:cubicBezTo>
                    <a:cubicBezTo>
                      <a:pt x="8744" y="8000"/>
                      <a:pt x="875" y="2592"/>
                      <a:pt x="875" y="2592"/>
                    </a:cubicBezTo>
                    <a:cubicBezTo>
                      <a:pt x="777" y="1652"/>
                      <a:pt x="1101" y="681"/>
                      <a:pt x="1749" y="1"/>
                    </a:cubicBezTo>
                    <a:cubicBezTo>
                      <a:pt x="0" y="1491"/>
                      <a:pt x="324" y="3142"/>
                      <a:pt x="324" y="3142"/>
                    </a:cubicBezTo>
                    <a:cubicBezTo>
                      <a:pt x="324" y="3142"/>
                      <a:pt x="8193" y="8550"/>
                      <a:pt x="8420" y="14444"/>
                    </a:cubicBezTo>
                    <a:cubicBezTo>
                      <a:pt x="8679" y="20337"/>
                      <a:pt x="8323" y="28368"/>
                      <a:pt x="17196" y="29696"/>
                    </a:cubicBezTo>
                    <a:cubicBezTo>
                      <a:pt x="17196" y="29696"/>
                      <a:pt x="19948" y="36885"/>
                      <a:pt x="19560" y="39249"/>
                    </a:cubicBezTo>
                    <a:cubicBezTo>
                      <a:pt x="19203" y="41322"/>
                      <a:pt x="21729" y="46147"/>
                      <a:pt x="20855" y="479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643684" y="1587503"/>
                <a:ext cx="148882" cy="818059"/>
              </a:xfrm>
              <a:custGeom>
                <a:rect b="b" l="l" r="r" t="t"/>
                <a:pathLst>
                  <a:path extrusionOk="0" h="22248" w="4049">
                    <a:moveTo>
                      <a:pt x="389" y="1"/>
                    </a:moveTo>
                    <a:lnTo>
                      <a:pt x="1" y="12144"/>
                    </a:lnTo>
                    <a:lnTo>
                      <a:pt x="1199" y="9521"/>
                    </a:lnTo>
                    <a:lnTo>
                      <a:pt x="1393" y="19236"/>
                    </a:lnTo>
                    <a:lnTo>
                      <a:pt x="2818" y="22248"/>
                    </a:lnTo>
                    <a:lnTo>
                      <a:pt x="4049" y="16387"/>
                    </a:lnTo>
                    <a:lnTo>
                      <a:pt x="3628" y="7708"/>
                    </a:lnTo>
                    <a:lnTo>
                      <a:pt x="3012" y="1033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052114" y="2375757"/>
                <a:ext cx="201242" cy="908550"/>
              </a:xfrm>
              <a:custGeom>
                <a:rect b="b" l="l" r="r" t="t"/>
                <a:pathLst>
                  <a:path extrusionOk="0" h="24709" w="5473">
                    <a:moveTo>
                      <a:pt x="2235" y="0"/>
                    </a:moveTo>
                    <a:lnTo>
                      <a:pt x="0" y="6088"/>
                    </a:lnTo>
                    <a:lnTo>
                      <a:pt x="1619" y="5279"/>
                    </a:lnTo>
                    <a:lnTo>
                      <a:pt x="2235" y="21664"/>
                    </a:lnTo>
                    <a:lnTo>
                      <a:pt x="3854" y="24708"/>
                    </a:lnTo>
                    <a:lnTo>
                      <a:pt x="5473" y="18232"/>
                    </a:lnTo>
                    <a:lnTo>
                      <a:pt x="4275" y="19657"/>
                    </a:lnTo>
                    <a:lnTo>
                      <a:pt x="5084" y="17001"/>
                    </a:lnTo>
                    <a:lnTo>
                      <a:pt x="4663" y="5084"/>
                    </a:lnTo>
                    <a:lnTo>
                      <a:pt x="3044" y="790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" name="Google Shape;23;p2"/>
          <p:cNvSpPr txBox="1"/>
          <p:nvPr>
            <p:ph type="ctrTitle"/>
          </p:nvPr>
        </p:nvSpPr>
        <p:spPr>
          <a:xfrm>
            <a:off x="722375" y="837561"/>
            <a:ext cx="4346100" cy="194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4" name="Google Shape;24;p2"/>
          <p:cNvSpPr txBox="1"/>
          <p:nvPr>
            <p:ph idx="1" type="subTitle"/>
          </p:nvPr>
        </p:nvSpPr>
        <p:spPr>
          <a:xfrm>
            <a:off x="722375" y="2805036"/>
            <a:ext cx="4346100" cy="4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1"/>
          <p:cNvPicPr preferRelativeResize="0"/>
          <p:nvPr/>
        </p:nvPicPr>
        <p:blipFill rotWithShape="1">
          <a:blip r:embed="rId2">
            <a:alphaModFix amt="69000"/>
          </a:blip>
          <a:srcRect b="47911" l="0" r="0" t="0"/>
          <a:stretch/>
        </p:blipFill>
        <p:spPr>
          <a:xfrm>
            <a:off x="460075" y="1855079"/>
            <a:ext cx="8223850" cy="2116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" name="Google Shape;97;p11"/>
          <p:cNvGrpSpPr/>
          <p:nvPr/>
        </p:nvGrpSpPr>
        <p:grpSpPr>
          <a:xfrm>
            <a:off x="-599326" y="-188599"/>
            <a:ext cx="11080401" cy="5332101"/>
            <a:chOff x="-599326" y="-188599"/>
            <a:chExt cx="11080401" cy="5332101"/>
          </a:xfrm>
        </p:grpSpPr>
        <p:grpSp>
          <p:nvGrpSpPr>
            <p:cNvPr id="98" name="Google Shape;98;p11"/>
            <p:cNvGrpSpPr/>
            <p:nvPr/>
          </p:nvGrpSpPr>
          <p:grpSpPr>
            <a:xfrm>
              <a:off x="0" y="3517200"/>
              <a:ext cx="9144023" cy="1626302"/>
              <a:chOff x="0" y="3517200"/>
              <a:chExt cx="9144023" cy="1626302"/>
            </a:xfrm>
          </p:grpSpPr>
          <p:sp>
            <p:nvSpPr>
              <p:cNvPr id="99" name="Google Shape;99;p11"/>
              <p:cNvSpPr/>
              <p:nvPr/>
            </p:nvSpPr>
            <p:spPr>
              <a:xfrm>
                <a:off x="0" y="3517200"/>
                <a:ext cx="9144017" cy="1626302"/>
              </a:xfrm>
              <a:custGeom>
                <a:rect b="b" l="l" r="r" t="t"/>
                <a:pathLst>
                  <a:path extrusionOk="0" h="19301" w="50275">
                    <a:moveTo>
                      <a:pt x="50275" y="4395"/>
                    </a:moveTo>
                    <a:cubicBezTo>
                      <a:pt x="49138" y="3964"/>
                      <a:pt x="47931" y="3817"/>
                      <a:pt x="46768" y="4214"/>
                    </a:cubicBezTo>
                    <a:cubicBezTo>
                      <a:pt x="45743" y="3748"/>
                      <a:pt x="45010" y="4481"/>
                      <a:pt x="44149" y="5015"/>
                    </a:cubicBezTo>
                    <a:cubicBezTo>
                      <a:pt x="43175" y="5239"/>
                      <a:pt x="42202" y="4421"/>
                      <a:pt x="41314" y="5015"/>
                    </a:cubicBezTo>
                    <a:cubicBezTo>
                      <a:pt x="40565" y="5084"/>
                      <a:pt x="40013" y="4326"/>
                      <a:pt x="39333" y="5067"/>
                    </a:cubicBezTo>
                    <a:cubicBezTo>
                      <a:pt x="38281" y="5041"/>
                      <a:pt x="37299" y="4084"/>
                      <a:pt x="36222" y="3835"/>
                    </a:cubicBezTo>
                    <a:cubicBezTo>
                      <a:pt x="33948" y="1853"/>
                      <a:pt x="34335" y="3240"/>
                      <a:pt x="32095" y="3947"/>
                    </a:cubicBezTo>
                    <a:cubicBezTo>
                      <a:pt x="31165" y="4024"/>
                      <a:pt x="30174" y="3671"/>
                      <a:pt x="29390" y="3697"/>
                    </a:cubicBezTo>
                    <a:cubicBezTo>
                      <a:pt x="28993" y="2818"/>
                      <a:pt x="27046" y="1689"/>
                      <a:pt x="26564" y="2973"/>
                    </a:cubicBezTo>
                    <a:cubicBezTo>
                      <a:pt x="26245" y="3645"/>
                      <a:pt x="26469" y="2172"/>
                      <a:pt x="25263" y="3335"/>
                    </a:cubicBezTo>
                    <a:cubicBezTo>
                      <a:pt x="19955" y="1"/>
                      <a:pt x="19869" y="5489"/>
                      <a:pt x="16483" y="3559"/>
                    </a:cubicBezTo>
                    <a:cubicBezTo>
                      <a:pt x="15845" y="3007"/>
                      <a:pt x="14975" y="2990"/>
                      <a:pt x="14355" y="2671"/>
                    </a:cubicBezTo>
                    <a:cubicBezTo>
                      <a:pt x="14122" y="2249"/>
                      <a:pt x="13717" y="2318"/>
                      <a:pt x="13407" y="2611"/>
                    </a:cubicBezTo>
                    <a:cubicBezTo>
                      <a:pt x="11658" y="4533"/>
                      <a:pt x="10503" y="3843"/>
                      <a:pt x="8410" y="3232"/>
                    </a:cubicBezTo>
                    <a:cubicBezTo>
                      <a:pt x="7333" y="3266"/>
                      <a:pt x="7565" y="4464"/>
                      <a:pt x="5868" y="3197"/>
                    </a:cubicBezTo>
                    <a:cubicBezTo>
                      <a:pt x="5463" y="3059"/>
                      <a:pt x="4989" y="2921"/>
                      <a:pt x="4696" y="2379"/>
                    </a:cubicBezTo>
                    <a:cubicBezTo>
                      <a:pt x="3895" y="2232"/>
                      <a:pt x="3119" y="2335"/>
                      <a:pt x="2585" y="1474"/>
                    </a:cubicBezTo>
                    <a:cubicBezTo>
                      <a:pt x="2292" y="1207"/>
                      <a:pt x="1930" y="1560"/>
                      <a:pt x="1681" y="1715"/>
                    </a:cubicBezTo>
                    <a:cubicBezTo>
                      <a:pt x="1155" y="1551"/>
                      <a:pt x="655" y="1112"/>
                      <a:pt x="78" y="1353"/>
                    </a:cubicBezTo>
                    <a:cubicBezTo>
                      <a:pt x="52" y="1336"/>
                      <a:pt x="26" y="1327"/>
                      <a:pt x="0" y="1319"/>
                    </a:cubicBezTo>
                    <a:lnTo>
                      <a:pt x="0" y="19300"/>
                    </a:lnTo>
                    <a:lnTo>
                      <a:pt x="50275" y="19300"/>
                    </a:lnTo>
                    <a:close/>
                  </a:path>
                </a:pathLst>
              </a:custGeom>
              <a:gradFill>
                <a:gsLst>
                  <a:gs pos="0">
                    <a:srgbClr val="193D7E"/>
                  </a:gs>
                  <a:gs pos="100000">
                    <a:srgbClr val="4884B6">
                      <a:alpha val="61568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11"/>
              <p:cNvSpPr/>
              <p:nvPr/>
            </p:nvSpPr>
            <p:spPr>
              <a:xfrm>
                <a:off x="0" y="4234900"/>
                <a:ext cx="9144023" cy="908556"/>
              </a:xfrm>
              <a:custGeom>
                <a:rect b="b" l="l" r="r" t="t"/>
                <a:pathLst>
                  <a:path extrusionOk="0" h="20722" w="52265">
                    <a:moveTo>
                      <a:pt x="52265" y="9564"/>
                    </a:moveTo>
                    <a:cubicBezTo>
                      <a:pt x="51179" y="9478"/>
                      <a:pt x="50111" y="8091"/>
                      <a:pt x="48999" y="7815"/>
                    </a:cubicBezTo>
                    <a:cubicBezTo>
                      <a:pt x="48172" y="7600"/>
                      <a:pt x="47940" y="6221"/>
                      <a:pt x="47061" y="6367"/>
                    </a:cubicBezTo>
                    <a:cubicBezTo>
                      <a:pt x="45501" y="6764"/>
                      <a:pt x="44304" y="8022"/>
                      <a:pt x="42546" y="7289"/>
                    </a:cubicBezTo>
                    <a:cubicBezTo>
                      <a:pt x="42020" y="7065"/>
                      <a:pt x="41624" y="6798"/>
                      <a:pt x="41029" y="7031"/>
                    </a:cubicBezTo>
                    <a:cubicBezTo>
                      <a:pt x="40719" y="6031"/>
                      <a:pt x="39858" y="5773"/>
                      <a:pt x="39143" y="5118"/>
                    </a:cubicBezTo>
                    <a:cubicBezTo>
                      <a:pt x="37514" y="4825"/>
                      <a:pt x="37738" y="6531"/>
                      <a:pt x="37307" y="5687"/>
                    </a:cubicBezTo>
                    <a:cubicBezTo>
                      <a:pt x="36911" y="4963"/>
                      <a:pt x="36446" y="6324"/>
                      <a:pt x="36041" y="5971"/>
                    </a:cubicBezTo>
                    <a:cubicBezTo>
                      <a:pt x="34533" y="5110"/>
                      <a:pt x="32758" y="3740"/>
                      <a:pt x="31018" y="4506"/>
                    </a:cubicBezTo>
                    <a:cubicBezTo>
                      <a:pt x="29596" y="5273"/>
                      <a:pt x="28226" y="6238"/>
                      <a:pt x="26641" y="5945"/>
                    </a:cubicBezTo>
                    <a:cubicBezTo>
                      <a:pt x="25676" y="5540"/>
                      <a:pt x="24952" y="4394"/>
                      <a:pt x="23866" y="4308"/>
                    </a:cubicBezTo>
                    <a:cubicBezTo>
                      <a:pt x="23229" y="4403"/>
                      <a:pt x="23108" y="3136"/>
                      <a:pt x="22359" y="3783"/>
                    </a:cubicBezTo>
                    <a:cubicBezTo>
                      <a:pt x="18378" y="7384"/>
                      <a:pt x="17740" y="2723"/>
                      <a:pt x="14966" y="4575"/>
                    </a:cubicBezTo>
                    <a:cubicBezTo>
                      <a:pt x="14346" y="4575"/>
                      <a:pt x="13475" y="4136"/>
                      <a:pt x="13139" y="3567"/>
                    </a:cubicBezTo>
                    <a:cubicBezTo>
                      <a:pt x="12709" y="3783"/>
                      <a:pt x="12321" y="3197"/>
                      <a:pt x="12097" y="2826"/>
                    </a:cubicBezTo>
                    <a:cubicBezTo>
                      <a:pt x="11769" y="2068"/>
                      <a:pt x="10804" y="2818"/>
                      <a:pt x="10382" y="2189"/>
                    </a:cubicBezTo>
                    <a:cubicBezTo>
                      <a:pt x="8444" y="0"/>
                      <a:pt x="9598" y="2344"/>
                      <a:pt x="7186" y="862"/>
                    </a:cubicBezTo>
                    <a:cubicBezTo>
                      <a:pt x="6169" y="681"/>
                      <a:pt x="5101" y="1568"/>
                      <a:pt x="4205" y="1508"/>
                    </a:cubicBezTo>
                    <a:cubicBezTo>
                      <a:pt x="3421" y="672"/>
                      <a:pt x="2559" y="1163"/>
                      <a:pt x="1551" y="1146"/>
                    </a:cubicBezTo>
                    <a:cubicBezTo>
                      <a:pt x="1120" y="1525"/>
                      <a:pt x="500" y="1491"/>
                      <a:pt x="0" y="1689"/>
                    </a:cubicBezTo>
                    <a:lnTo>
                      <a:pt x="0" y="20722"/>
                    </a:lnTo>
                    <a:lnTo>
                      <a:pt x="52265" y="207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" name="Google Shape;101;p11"/>
            <p:cNvGrpSpPr/>
            <p:nvPr/>
          </p:nvGrpSpPr>
          <p:grpSpPr>
            <a:xfrm>
              <a:off x="-599326" y="-188599"/>
              <a:ext cx="11080401" cy="1456200"/>
              <a:chOff x="-479726" y="-188599"/>
              <a:chExt cx="11080401" cy="1456200"/>
            </a:xfrm>
          </p:grpSpPr>
          <p:sp>
            <p:nvSpPr>
              <p:cNvPr id="102" name="Google Shape;102;p11"/>
              <p:cNvSpPr/>
              <p:nvPr/>
            </p:nvSpPr>
            <p:spPr>
              <a:xfrm rot="10800000">
                <a:off x="5483603" y="-188597"/>
                <a:ext cx="5117072" cy="1456198"/>
              </a:xfrm>
              <a:custGeom>
                <a:rect b="b" l="l" r="r" t="t"/>
                <a:pathLst>
                  <a:path extrusionOk="0" h="25082" w="88138">
                    <a:moveTo>
                      <a:pt x="75712" y="0"/>
                    </a:moveTo>
                    <a:cubicBezTo>
                      <a:pt x="66612" y="0"/>
                      <a:pt x="75193" y="3627"/>
                      <a:pt x="67940" y="3822"/>
                    </a:cubicBezTo>
                    <a:cubicBezTo>
                      <a:pt x="60718" y="4048"/>
                      <a:pt x="44397" y="3886"/>
                      <a:pt x="50744" y="8129"/>
                    </a:cubicBezTo>
                    <a:cubicBezTo>
                      <a:pt x="53545" y="10001"/>
                      <a:pt x="52468" y="10466"/>
                      <a:pt x="49660" y="10466"/>
                    </a:cubicBezTo>
                    <a:cubicBezTo>
                      <a:pt x="46880" y="10466"/>
                      <a:pt x="42405" y="10010"/>
                      <a:pt x="38320" y="10010"/>
                    </a:cubicBezTo>
                    <a:cubicBezTo>
                      <a:pt x="37181" y="10010"/>
                      <a:pt x="36072" y="10046"/>
                      <a:pt x="35039" y="10136"/>
                    </a:cubicBezTo>
                    <a:cubicBezTo>
                      <a:pt x="26522" y="10881"/>
                      <a:pt x="39669" y="15253"/>
                      <a:pt x="32610" y="15350"/>
                    </a:cubicBezTo>
                    <a:cubicBezTo>
                      <a:pt x="32410" y="15353"/>
                      <a:pt x="32212" y="15354"/>
                      <a:pt x="32016" y="15354"/>
                    </a:cubicBezTo>
                    <a:cubicBezTo>
                      <a:pt x="25270" y="15354"/>
                      <a:pt x="20574" y="13760"/>
                      <a:pt x="24287" y="12533"/>
                    </a:cubicBezTo>
                    <a:cubicBezTo>
                      <a:pt x="26532" y="11778"/>
                      <a:pt x="22976" y="10870"/>
                      <a:pt x="18144" y="10870"/>
                    </a:cubicBezTo>
                    <a:cubicBezTo>
                      <a:pt x="14680" y="10870"/>
                      <a:pt x="10559" y="11337"/>
                      <a:pt x="7448" y="12662"/>
                    </a:cubicBezTo>
                    <a:cubicBezTo>
                      <a:pt x="0" y="15836"/>
                      <a:pt x="30764" y="15641"/>
                      <a:pt x="22668" y="18426"/>
                    </a:cubicBezTo>
                    <a:cubicBezTo>
                      <a:pt x="14573" y="21211"/>
                      <a:pt x="4469" y="21373"/>
                      <a:pt x="4469" y="21373"/>
                    </a:cubicBezTo>
                    <a:cubicBezTo>
                      <a:pt x="4469" y="21373"/>
                      <a:pt x="4634" y="18937"/>
                      <a:pt x="4022" y="18937"/>
                    </a:cubicBezTo>
                    <a:cubicBezTo>
                      <a:pt x="3696" y="18937"/>
                      <a:pt x="3148" y="19631"/>
                      <a:pt x="2235" y="21762"/>
                    </a:cubicBezTo>
                    <a:lnTo>
                      <a:pt x="12144" y="23413"/>
                    </a:lnTo>
                    <a:cubicBezTo>
                      <a:pt x="12144" y="23413"/>
                      <a:pt x="16452" y="21826"/>
                      <a:pt x="17964" y="21826"/>
                    </a:cubicBezTo>
                    <a:cubicBezTo>
                      <a:pt x="18512" y="21826"/>
                      <a:pt x="18693" y="22035"/>
                      <a:pt x="18167" y="22604"/>
                    </a:cubicBezTo>
                    <a:cubicBezTo>
                      <a:pt x="16616" y="24281"/>
                      <a:pt x="19775" y="25081"/>
                      <a:pt x="23555" y="25081"/>
                    </a:cubicBezTo>
                    <a:cubicBezTo>
                      <a:pt x="24590" y="25081"/>
                      <a:pt x="25672" y="25021"/>
                      <a:pt x="26716" y="24903"/>
                    </a:cubicBezTo>
                    <a:cubicBezTo>
                      <a:pt x="31574" y="24352"/>
                      <a:pt x="24514" y="22312"/>
                      <a:pt x="27105" y="21762"/>
                    </a:cubicBezTo>
                    <a:cubicBezTo>
                      <a:pt x="27723" y="21634"/>
                      <a:pt x="28735" y="21584"/>
                      <a:pt x="29982" y="21584"/>
                    </a:cubicBezTo>
                    <a:cubicBezTo>
                      <a:pt x="34091" y="21584"/>
                      <a:pt x="40755" y="22118"/>
                      <a:pt x="44332" y="22118"/>
                    </a:cubicBezTo>
                    <a:cubicBezTo>
                      <a:pt x="48963" y="22118"/>
                      <a:pt x="45336" y="18070"/>
                      <a:pt x="40867" y="17681"/>
                    </a:cubicBezTo>
                    <a:cubicBezTo>
                      <a:pt x="36649" y="17281"/>
                      <a:pt x="45049" y="14158"/>
                      <a:pt x="55294" y="14158"/>
                    </a:cubicBezTo>
                    <a:cubicBezTo>
                      <a:pt x="55824" y="14158"/>
                      <a:pt x="56359" y="14167"/>
                      <a:pt x="56897" y="14184"/>
                    </a:cubicBezTo>
                    <a:cubicBezTo>
                      <a:pt x="57482" y="14203"/>
                      <a:pt x="58014" y="14212"/>
                      <a:pt x="58498" y="14212"/>
                    </a:cubicBezTo>
                    <a:cubicBezTo>
                      <a:pt x="67044" y="14212"/>
                      <a:pt x="60404" y="11391"/>
                      <a:pt x="58290" y="11237"/>
                    </a:cubicBezTo>
                    <a:cubicBezTo>
                      <a:pt x="56128" y="11047"/>
                      <a:pt x="52750" y="6051"/>
                      <a:pt x="69472" y="6051"/>
                    </a:cubicBezTo>
                    <a:cubicBezTo>
                      <a:pt x="69785" y="6051"/>
                      <a:pt x="70105" y="6052"/>
                      <a:pt x="70433" y="6056"/>
                    </a:cubicBezTo>
                    <a:cubicBezTo>
                      <a:pt x="70706" y="6059"/>
                      <a:pt x="70973" y="6060"/>
                      <a:pt x="71236" y="6060"/>
                    </a:cubicBezTo>
                    <a:cubicBezTo>
                      <a:pt x="88137" y="6060"/>
                      <a:pt x="84672" y="0"/>
                      <a:pt x="7571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4FF">
                      <a:alpha val="69019"/>
                      <a:alpha val="13020"/>
                    </a:srgbClr>
                  </a:gs>
                  <a:gs pos="100000">
                    <a:schemeClr val="dk2">
                      <a:alpha val="13020"/>
                    </a:scheme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11"/>
              <p:cNvSpPr/>
              <p:nvPr/>
            </p:nvSpPr>
            <p:spPr>
              <a:xfrm flipH="1" rot="10800000">
                <a:off x="-479726" y="-188599"/>
                <a:ext cx="3829376" cy="1089750"/>
              </a:xfrm>
              <a:custGeom>
                <a:rect b="b" l="l" r="r" t="t"/>
                <a:pathLst>
                  <a:path extrusionOk="0" h="25082" w="88138">
                    <a:moveTo>
                      <a:pt x="75712" y="0"/>
                    </a:moveTo>
                    <a:cubicBezTo>
                      <a:pt x="66612" y="0"/>
                      <a:pt x="75193" y="3627"/>
                      <a:pt x="67940" y="3822"/>
                    </a:cubicBezTo>
                    <a:cubicBezTo>
                      <a:pt x="60718" y="4048"/>
                      <a:pt x="44397" y="3886"/>
                      <a:pt x="50744" y="8129"/>
                    </a:cubicBezTo>
                    <a:cubicBezTo>
                      <a:pt x="53545" y="10001"/>
                      <a:pt x="52468" y="10466"/>
                      <a:pt x="49660" y="10466"/>
                    </a:cubicBezTo>
                    <a:cubicBezTo>
                      <a:pt x="46880" y="10466"/>
                      <a:pt x="42405" y="10010"/>
                      <a:pt x="38320" y="10010"/>
                    </a:cubicBezTo>
                    <a:cubicBezTo>
                      <a:pt x="37181" y="10010"/>
                      <a:pt x="36072" y="10046"/>
                      <a:pt x="35039" y="10136"/>
                    </a:cubicBezTo>
                    <a:cubicBezTo>
                      <a:pt x="26522" y="10881"/>
                      <a:pt x="39669" y="15253"/>
                      <a:pt x="32610" y="15350"/>
                    </a:cubicBezTo>
                    <a:cubicBezTo>
                      <a:pt x="32410" y="15353"/>
                      <a:pt x="32212" y="15354"/>
                      <a:pt x="32016" y="15354"/>
                    </a:cubicBezTo>
                    <a:cubicBezTo>
                      <a:pt x="25270" y="15354"/>
                      <a:pt x="20574" y="13760"/>
                      <a:pt x="24287" y="12533"/>
                    </a:cubicBezTo>
                    <a:cubicBezTo>
                      <a:pt x="26532" y="11778"/>
                      <a:pt x="22976" y="10870"/>
                      <a:pt x="18144" y="10870"/>
                    </a:cubicBezTo>
                    <a:cubicBezTo>
                      <a:pt x="14680" y="10870"/>
                      <a:pt x="10559" y="11337"/>
                      <a:pt x="7448" y="12662"/>
                    </a:cubicBezTo>
                    <a:cubicBezTo>
                      <a:pt x="0" y="15836"/>
                      <a:pt x="30764" y="15641"/>
                      <a:pt x="22668" y="18426"/>
                    </a:cubicBezTo>
                    <a:cubicBezTo>
                      <a:pt x="14573" y="21211"/>
                      <a:pt x="4469" y="21373"/>
                      <a:pt x="4469" y="21373"/>
                    </a:cubicBezTo>
                    <a:cubicBezTo>
                      <a:pt x="4469" y="21373"/>
                      <a:pt x="4634" y="18937"/>
                      <a:pt x="4022" y="18937"/>
                    </a:cubicBezTo>
                    <a:cubicBezTo>
                      <a:pt x="3696" y="18937"/>
                      <a:pt x="3148" y="19631"/>
                      <a:pt x="2235" y="21762"/>
                    </a:cubicBezTo>
                    <a:lnTo>
                      <a:pt x="12144" y="23413"/>
                    </a:lnTo>
                    <a:cubicBezTo>
                      <a:pt x="12144" y="23413"/>
                      <a:pt x="16452" y="21826"/>
                      <a:pt x="17964" y="21826"/>
                    </a:cubicBezTo>
                    <a:cubicBezTo>
                      <a:pt x="18512" y="21826"/>
                      <a:pt x="18693" y="22035"/>
                      <a:pt x="18167" y="22604"/>
                    </a:cubicBezTo>
                    <a:cubicBezTo>
                      <a:pt x="16616" y="24281"/>
                      <a:pt x="19775" y="25081"/>
                      <a:pt x="23555" y="25081"/>
                    </a:cubicBezTo>
                    <a:cubicBezTo>
                      <a:pt x="24590" y="25081"/>
                      <a:pt x="25672" y="25021"/>
                      <a:pt x="26716" y="24903"/>
                    </a:cubicBezTo>
                    <a:cubicBezTo>
                      <a:pt x="31574" y="24352"/>
                      <a:pt x="24514" y="22312"/>
                      <a:pt x="27105" y="21762"/>
                    </a:cubicBezTo>
                    <a:cubicBezTo>
                      <a:pt x="27723" y="21634"/>
                      <a:pt x="28735" y="21584"/>
                      <a:pt x="29982" y="21584"/>
                    </a:cubicBezTo>
                    <a:cubicBezTo>
                      <a:pt x="34091" y="21584"/>
                      <a:pt x="40755" y="22118"/>
                      <a:pt x="44332" y="22118"/>
                    </a:cubicBezTo>
                    <a:cubicBezTo>
                      <a:pt x="48963" y="22118"/>
                      <a:pt x="45336" y="18070"/>
                      <a:pt x="40867" y="17681"/>
                    </a:cubicBezTo>
                    <a:cubicBezTo>
                      <a:pt x="36649" y="17281"/>
                      <a:pt x="45049" y="14158"/>
                      <a:pt x="55294" y="14158"/>
                    </a:cubicBezTo>
                    <a:cubicBezTo>
                      <a:pt x="55824" y="14158"/>
                      <a:pt x="56359" y="14167"/>
                      <a:pt x="56897" y="14184"/>
                    </a:cubicBezTo>
                    <a:cubicBezTo>
                      <a:pt x="57482" y="14203"/>
                      <a:pt x="58014" y="14212"/>
                      <a:pt x="58498" y="14212"/>
                    </a:cubicBezTo>
                    <a:cubicBezTo>
                      <a:pt x="67044" y="14212"/>
                      <a:pt x="60404" y="11391"/>
                      <a:pt x="58290" y="11237"/>
                    </a:cubicBezTo>
                    <a:cubicBezTo>
                      <a:pt x="56128" y="11047"/>
                      <a:pt x="52750" y="6051"/>
                      <a:pt x="69472" y="6051"/>
                    </a:cubicBezTo>
                    <a:cubicBezTo>
                      <a:pt x="69785" y="6051"/>
                      <a:pt x="70105" y="6052"/>
                      <a:pt x="70433" y="6056"/>
                    </a:cubicBezTo>
                    <a:cubicBezTo>
                      <a:pt x="70706" y="6059"/>
                      <a:pt x="70973" y="6060"/>
                      <a:pt x="71236" y="6060"/>
                    </a:cubicBezTo>
                    <a:cubicBezTo>
                      <a:pt x="88137" y="6060"/>
                      <a:pt x="84672" y="0"/>
                      <a:pt x="7571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4FF">
                      <a:alpha val="69019"/>
                      <a:alpha val="13020"/>
                    </a:srgbClr>
                  </a:gs>
                  <a:gs pos="100000">
                    <a:schemeClr val="dk2">
                      <a:alpha val="13020"/>
                    </a:scheme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4" name="Google Shape;104;p11"/>
          <p:cNvSpPr txBox="1"/>
          <p:nvPr>
            <p:ph hasCustomPrompt="1" type="title"/>
          </p:nvPr>
        </p:nvSpPr>
        <p:spPr>
          <a:xfrm>
            <a:off x="1468050" y="1535772"/>
            <a:ext cx="6207900" cy="13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13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05" name="Google Shape;105;p11"/>
          <p:cNvSpPr txBox="1"/>
          <p:nvPr>
            <p:ph idx="1" type="subTitle"/>
          </p:nvPr>
        </p:nvSpPr>
        <p:spPr>
          <a:xfrm flipH="1">
            <a:off x="1468050" y="3051967"/>
            <a:ext cx="6207900" cy="3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7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"/>
          <p:cNvSpPr txBox="1"/>
          <p:nvPr>
            <p:ph hasCustomPrompt="1" type="title"/>
          </p:nvPr>
        </p:nvSpPr>
        <p:spPr>
          <a:xfrm>
            <a:off x="1823830" y="1260384"/>
            <a:ext cx="7224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/>
          <p:nvPr>
            <p:ph idx="1" type="subTitle"/>
          </p:nvPr>
        </p:nvSpPr>
        <p:spPr>
          <a:xfrm>
            <a:off x="853030" y="1863991"/>
            <a:ext cx="26640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9pPr>
          </a:lstStyle>
          <a:p/>
        </p:txBody>
      </p:sp>
      <p:sp>
        <p:nvSpPr>
          <p:cNvPr id="110" name="Google Shape;110;p13"/>
          <p:cNvSpPr txBox="1"/>
          <p:nvPr>
            <p:ph idx="2" type="subTitle"/>
          </p:nvPr>
        </p:nvSpPr>
        <p:spPr>
          <a:xfrm>
            <a:off x="853030" y="2264237"/>
            <a:ext cx="26640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11" name="Google Shape;111;p13"/>
          <p:cNvSpPr txBox="1"/>
          <p:nvPr>
            <p:ph hasCustomPrompt="1" idx="3" type="title"/>
          </p:nvPr>
        </p:nvSpPr>
        <p:spPr>
          <a:xfrm>
            <a:off x="6597770" y="1260384"/>
            <a:ext cx="7224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/>
          <p:nvPr>
            <p:ph idx="4" type="subTitle"/>
          </p:nvPr>
        </p:nvSpPr>
        <p:spPr>
          <a:xfrm>
            <a:off x="5626970" y="1863991"/>
            <a:ext cx="26640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9pPr>
          </a:lstStyle>
          <a:p/>
        </p:txBody>
      </p:sp>
      <p:sp>
        <p:nvSpPr>
          <p:cNvPr id="113" name="Google Shape;113;p13"/>
          <p:cNvSpPr txBox="1"/>
          <p:nvPr>
            <p:ph idx="5" type="subTitle"/>
          </p:nvPr>
        </p:nvSpPr>
        <p:spPr>
          <a:xfrm>
            <a:off x="5626970" y="2264237"/>
            <a:ext cx="26640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14" name="Google Shape;114;p13"/>
          <p:cNvSpPr txBox="1"/>
          <p:nvPr>
            <p:ph hasCustomPrompt="1" idx="6" type="title"/>
          </p:nvPr>
        </p:nvSpPr>
        <p:spPr>
          <a:xfrm>
            <a:off x="1823830" y="2931563"/>
            <a:ext cx="7224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/>
          <p:nvPr>
            <p:ph idx="7" type="subTitle"/>
          </p:nvPr>
        </p:nvSpPr>
        <p:spPr>
          <a:xfrm>
            <a:off x="853030" y="3535170"/>
            <a:ext cx="26640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8" type="subTitle"/>
          </p:nvPr>
        </p:nvSpPr>
        <p:spPr>
          <a:xfrm>
            <a:off x="853030" y="3935416"/>
            <a:ext cx="26640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17" name="Google Shape;117;p13"/>
          <p:cNvSpPr txBox="1"/>
          <p:nvPr>
            <p:ph idx="9" type="title"/>
          </p:nvPr>
        </p:nvSpPr>
        <p:spPr>
          <a:xfrm>
            <a:off x="720000" y="387600"/>
            <a:ext cx="3852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18" name="Google Shape;118;p13"/>
          <p:cNvSpPr txBox="1"/>
          <p:nvPr>
            <p:ph hasCustomPrompt="1" idx="13" type="title"/>
          </p:nvPr>
        </p:nvSpPr>
        <p:spPr>
          <a:xfrm>
            <a:off x="6597770" y="2931563"/>
            <a:ext cx="7224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/>
          <p:nvPr>
            <p:ph idx="14" type="subTitle"/>
          </p:nvPr>
        </p:nvSpPr>
        <p:spPr>
          <a:xfrm>
            <a:off x="5626966" y="3535170"/>
            <a:ext cx="26640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9pPr>
          </a:lstStyle>
          <a:p/>
        </p:txBody>
      </p:sp>
      <p:sp>
        <p:nvSpPr>
          <p:cNvPr id="120" name="Google Shape;120;p13"/>
          <p:cNvSpPr txBox="1"/>
          <p:nvPr>
            <p:ph idx="15" type="subTitle"/>
          </p:nvPr>
        </p:nvSpPr>
        <p:spPr>
          <a:xfrm>
            <a:off x="5626966" y="3935416"/>
            <a:ext cx="26640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grpSp>
        <p:nvGrpSpPr>
          <p:cNvPr id="121" name="Google Shape;121;p13"/>
          <p:cNvGrpSpPr/>
          <p:nvPr/>
        </p:nvGrpSpPr>
        <p:grpSpPr>
          <a:xfrm>
            <a:off x="2" y="-236925"/>
            <a:ext cx="9143737" cy="5372836"/>
            <a:chOff x="2" y="-236925"/>
            <a:chExt cx="9143737" cy="5372836"/>
          </a:xfrm>
        </p:grpSpPr>
        <p:grpSp>
          <p:nvGrpSpPr>
            <p:cNvPr id="122" name="Google Shape;122;p13"/>
            <p:cNvGrpSpPr/>
            <p:nvPr/>
          </p:nvGrpSpPr>
          <p:grpSpPr>
            <a:xfrm>
              <a:off x="2" y="4608529"/>
              <a:ext cx="9143737" cy="527382"/>
              <a:chOff x="-84625" y="4608567"/>
              <a:chExt cx="9313238" cy="614880"/>
            </a:xfrm>
          </p:grpSpPr>
          <p:sp>
            <p:nvSpPr>
              <p:cNvPr id="123" name="Google Shape;123;p13"/>
              <p:cNvSpPr/>
              <p:nvPr/>
            </p:nvSpPr>
            <p:spPr>
              <a:xfrm>
                <a:off x="-84625" y="4608567"/>
                <a:ext cx="9313238" cy="614880"/>
              </a:xfrm>
              <a:custGeom>
                <a:rect b="b" l="l" r="r" t="t"/>
                <a:pathLst>
                  <a:path extrusionOk="0" h="13330" w="51266">
                    <a:moveTo>
                      <a:pt x="51265" y="4059"/>
                    </a:moveTo>
                    <a:cubicBezTo>
                      <a:pt x="50421" y="3775"/>
                      <a:pt x="49499" y="3663"/>
                      <a:pt x="48663" y="3465"/>
                    </a:cubicBezTo>
                    <a:cubicBezTo>
                      <a:pt x="47914" y="3103"/>
                      <a:pt x="46983" y="3413"/>
                      <a:pt x="46346" y="3051"/>
                    </a:cubicBezTo>
                    <a:cubicBezTo>
                      <a:pt x="46311" y="2698"/>
                      <a:pt x="46044" y="2853"/>
                      <a:pt x="45811" y="2680"/>
                    </a:cubicBezTo>
                    <a:cubicBezTo>
                      <a:pt x="45561" y="2741"/>
                      <a:pt x="45561" y="3034"/>
                      <a:pt x="45355" y="2741"/>
                    </a:cubicBezTo>
                    <a:cubicBezTo>
                      <a:pt x="44398" y="2965"/>
                      <a:pt x="43028" y="2482"/>
                      <a:pt x="41908" y="2879"/>
                    </a:cubicBezTo>
                    <a:cubicBezTo>
                      <a:pt x="40383" y="2879"/>
                      <a:pt x="38850" y="2293"/>
                      <a:pt x="37281" y="2172"/>
                    </a:cubicBezTo>
                    <a:cubicBezTo>
                      <a:pt x="33534" y="3197"/>
                      <a:pt x="29742" y="1896"/>
                      <a:pt x="26012" y="1405"/>
                    </a:cubicBezTo>
                    <a:cubicBezTo>
                      <a:pt x="22712" y="1"/>
                      <a:pt x="19869" y="2276"/>
                      <a:pt x="16672" y="2284"/>
                    </a:cubicBezTo>
                    <a:cubicBezTo>
                      <a:pt x="13906" y="1983"/>
                      <a:pt x="11287" y="1147"/>
                      <a:pt x="8599" y="432"/>
                    </a:cubicBezTo>
                    <a:cubicBezTo>
                      <a:pt x="5781" y="828"/>
                      <a:pt x="2912" y="957"/>
                      <a:pt x="0" y="1173"/>
                    </a:cubicBezTo>
                    <a:lnTo>
                      <a:pt x="0" y="13330"/>
                    </a:lnTo>
                    <a:lnTo>
                      <a:pt x="51265" y="13330"/>
                    </a:lnTo>
                    <a:close/>
                  </a:path>
                </a:pathLst>
              </a:custGeom>
              <a:gradFill>
                <a:gsLst>
                  <a:gs pos="0">
                    <a:srgbClr val="193D7E"/>
                  </a:gs>
                  <a:gs pos="100000">
                    <a:srgbClr val="4884B6">
                      <a:alpha val="61568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13"/>
              <p:cNvSpPr/>
              <p:nvPr/>
            </p:nvSpPr>
            <p:spPr>
              <a:xfrm>
                <a:off x="-84600" y="4696002"/>
                <a:ext cx="9313173" cy="527400"/>
              </a:xfrm>
              <a:custGeom>
                <a:rect b="b" l="l" r="r" t="t"/>
                <a:pathLst>
                  <a:path extrusionOk="0" h="15277" w="50120">
                    <a:moveTo>
                      <a:pt x="0" y="15276"/>
                    </a:moveTo>
                    <a:lnTo>
                      <a:pt x="50119" y="15276"/>
                    </a:lnTo>
                    <a:lnTo>
                      <a:pt x="50119" y="698"/>
                    </a:lnTo>
                    <a:cubicBezTo>
                      <a:pt x="49094" y="586"/>
                      <a:pt x="49025" y="1336"/>
                      <a:pt x="48267" y="939"/>
                    </a:cubicBezTo>
                    <a:cubicBezTo>
                      <a:pt x="46449" y="0"/>
                      <a:pt x="46302" y="1336"/>
                      <a:pt x="45372" y="862"/>
                    </a:cubicBezTo>
                    <a:cubicBezTo>
                      <a:pt x="44597" y="836"/>
                      <a:pt x="44416" y="2059"/>
                      <a:pt x="43339" y="1784"/>
                    </a:cubicBezTo>
                    <a:cubicBezTo>
                      <a:pt x="43011" y="1999"/>
                      <a:pt x="42830" y="2757"/>
                      <a:pt x="42365" y="2559"/>
                    </a:cubicBezTo>
                    <a:cubicBezTo>
                      <a:pt x="41986" y="3136"/>
                      <a:pt x="41038" y="3584"/>
                      <a:pt x="40513" y="2947"/>
                    </a:cubicBezTo>
                    <a:cubicBezTo>
                      <a:pt x="37282" y="3404"/>
                      <a:pt x="38875" y="4705"/>
                      <a:pt x="35274" y="2585"/>
                    </a:cubicBezTo>
                    <a:cubicBezTo>
                      <a:pt x="34835" y="3171"/>
                      <a:pt x="34188" y="3102"/>
                      <a:pt x="33611" y="3550"/>
                    </a:cubicBezTo>
                    <a:cubicBezTo>
                      <a:pt x="33008" y="4084"/>
                      <a:pt x="32534" y="4412"/>
                      <a:pt x="31724" y="4257"/>
                    </a:cubicBezTo>
                    <a:cubicBezTo>
                      <a:pt x="30639" y="4412"/>
                      <a:pt x="29708" y="2809"/>
                      <a:pt x="28571" y="3136"/>
                    </a:cubicBezTo>
                    <a:cubicBezTo>
                      <a:pt x="27416" y="2887"/>
                      <a:pt x="26460" y="4282"/>
                      <a:pt x="25503" y="4265"/>
                    </a:cubicBezTo>
                    <a:cubicBezTo>
                      <a:pt x="24935" y="3438"/>
                      <a:pt x="24745" y="4627"/>
                      <a:pt x="24564" y="4127"/>
                    </a:cubicBezTo>
                    <a:cubicBezTo>
                      <a:pt x="24039" y="3042"/>
                      <a:pt x="22471" y="4179"/>
                      <a:pt x="22204" y="4972"/>
                    </a:cubicBezTo>
                    <a:cubicBezTo>
                      <a:pt x="21592" y="5015"/>
                      <a:pt x="20851" y="5316"/>
                      <a:pt x="20127" y="5402"/>
                    </a:cubicBezTo>
                    <a:cubicBezTo>
                      <a:pt x="15785" y="4162"/>
                      <a:pt x="19265" y="4110"/>
                      <a:pt x="14466" y="6755"/>
                    </a:cubicBezTo>
                    <a:cubicBezTo>
                      <a:pt x="14027" y="7151"/>
                      <a:pt x="13639" y="6841"/>
                      <a:pt x="13183" y="6678"/>
                    </a:cubicBezTo>
                    <a:cubicBezTo>
                      <a:pt x="12786" y="6669"/>
                      <a:pt x="12450" y="7289"/>
                      <a:pt x="11994" y="7022"/>
                    </a:cubicBezTo>
                    <a:cubicBezTo>
                      <a:pt x="10339" y="6747"/>
                      <a:pt x="10313" y="7979"/>
                      <a:pt x="8263" y="6566"/>
                    </a:cubicBezTo>
                    <a:cubicBezTo>
                      <a:pt x="7651" y="6721"/>
                      <a:pt x="7091" y="6859"/>
                      <a:pt x="6419" y="6669"/>
                    </a:cubicBezTo>
                    <a:cubicBezTo>
                      <a:pt x="5506" y="6669"/>
                      <a:pt x="4610" y="7117"/>
                      <a:pt x="3826" y="7556"/>
                    </a:cubicBezTo>
                    <a:cubicBezTo>
                      <a:pt x="2654" y="7600"/>
                      <a:pt x="1534" y="6411"/>
                      <a:pt x="405" y="7229"/>
                    </a:cubicBezTo>
                    <a:cubicBezTo>
                      <a:pt x="276" y="7143"/>
                      <a:pt x="147" y="7057"/>
                      <a:pt x="0" y="69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5" name="Google Shape;125;p13"/>
            <p:cNvSpPr/>
            <p:nvPr/>
          </p:nvSpPr>
          <p:spPr>
            <a:xfrm>
              <a:off x="4664625" y="-236925"/>
              <a:ext cx="4160057" cy="1130751"/>
            </a:xfrm>
            <a:custGeom>
              <a:rect b="b" l="l" r="r" t="t"/>
              <a:pathLst>
                <a:path extrusionOk="0" h="31460" w="115742">
                  <a:moveTo>
                    <a:pt x="48219" y="1"/>
                  </a:moveTo>
                  <a:cubicBezTo>
                    <a:pt x="0" y="348"/>
                    <a:pt x="40462" y="11983"/>
                    <a:pt x="62169" y="12591"/>
                  </a:cubicBezTo>
                  <a:cubicBezTo>
                    <a:pt x="62400" y="12591"/>
                    <a:pt x="62632" y="12678"/>
                    <a:pt x="62806" y="12793"/>
                  </a:cubicBezTo>
                  <a:cubicBezTo>
                    <a:pt x="65468" y="14675"/>
                    <a:pt x="60432" y="14906"/>
                    <a:pt x="58725" y="14906"/>
                  </a:cubicBezTo>
                  <a:cubicBezTo>
                    <a:pt x="58580" y="14906"/>
                    <a:pt x="58406" y="14964"/>
                    <a:pt x="58262" y="15022"/>
                  </a:cubicBezTo>
                  <a:cubicBezTo>
                    <a:pt x="50505" y="18408"/>
                    <a:pt x="60635" y="18553"/>
                    <a:pt x="68652" y="18900"/>
                  </a:cubicBezTo>
                  <a:cubicBezTo>
                    <a:pt x="69810" y="18958"/>
                    <a:pt x="69983" y="20608"/>
                    <a:pt x="68855" y="20926"/>
                  </a:cubicBezTo>
                  <a:cubicBezTo>
                    <a:pt x="66366" y="21650"/>
                    <a:pt x="69578" y="22373"/>
                    <a:pt x="74469" y="23126"/>
                  </a:cubicBezTo>
                  <a:cubicBezTo>
                    <a:pt x="74817" y="23184"/>
                    <a:pt x="75164" y="23386"/>
                    <a:pt x="75338" y="23734"/>
                  </a:cubicBezTo>
                  <a:cubicBezTo>
                    <a:pt x="76959" y="26946"/>
                    <a:pt x="64108" y="25904"/>
                    <a:pt x="61330" y="26628"/>
                  </a:cubicBezTo>
                  <a:cubicBezTo>
                    <a:pt x="61228" y="26642"/>
                    <a:pt x="61127" y="26650"/>
                    <a:pt x="61026" y="26650"/>
                  </a:cubicBezTo>
                  <a:cubicBezTo>
                    <a:pt x="60924" y="26650"/>
                    <a:pt x="60823" y="26642"/>
                    <a:pt x="60722" y="26628"/>
                  </a:cubicBezTo>
                  <a:cubicBezTo>
                    <a:pt x="56759" y="25711"/>
                    <a:pt x="53448" y="25347"/>
                    <a:pt x="50798" y="25347"/>
                  </a:cubicBezTo>
                  <a:cubicBezTo>
                    <a:pt x="40482" y="25347"/>
                    <a:pt x="40202" y="30873"/>
                    <a:pt x="50622" y="30873"/>
                  </a:cubicBezTo>
                  <a:cubicBezTo>
                    <a:pt x="52911" y="30873"/>
                    <a:pt x="55715" y="30606"/>
                    <a:pt x="59043" y="29956"/>
                  </a:cubicBezTo>
                  <a:cubicBezTo>
                    <a:pt x="59115" y="29942"/>
                    <a:pt x="59188" y="29934"/>
                    <a:pt x="59260" y="29934"/>
                  </a:cubicBezTo>
                  <a:cubicBezTo>
                    <a:pt x="59332" y="29934"/>
                    <a:pt x="59405" y="29942"/>
                    <a:pt x="59477" y="29956"/>
                  </a:cubicBezTo>
                  <a:cubicBezTo>
                    <a:pt x="65513" y="31028"/>
                    <a:pt x="69510" y="31460"/>
                    <a:pt x="72249" y="31460"/>
                  </a:cubicBezTo>
                  <a:cubicBezTo>
                    <a:pt x="83340" y="31460"/>
                    <a:pt x="73803" y="24383"/>
                    <a:pt x="95482" y="24081"/>
                  </a:cubicBezTo>
                  <a:cubicBezTo>
                    <a:pt x="98518" y="24081"/>
                    <a:pt x="106035" y="27515"/>
                    <a:pt x="110459" y="27515"/>
                  </a:cubicBezTo>
                  <a:cubicBezTo>
                    <a:pt x="112235" y="27515"/>
                    <a:pt x="113512" y="26962"/>
                    <a:pt x="113802" y="25412"/>
                  </a:cubicBezTo>
                  <a:cubicBezTo>
                    <a:pt x="113918" y="24718"/>
                    <a:pt x="113368" y="24052"/>
                    <a:pt x="112645" y="24023"/>
                  </a:cubicBezTo>
                  <a:cubicBezTo>
                    <a:pt x="112575" y="24022"/>
                    <a:pt x="112503" y="24022"/>
                    <a:pt x="112430" y="24022"/>
                  </a:cubicBezTo>
                  <a:cubicBezTo>
                    <a:pt x="111787" y="24022"/>
                    <a:pt x="111030" y="24052"/>
                    <a:pt x="110318" y="24052"/>
                  </a:cubicBezTo>
                  <a:cubicBezTo>
                    <a:pt x="108464" y="24052"/>
                    <a:pt x="106916" y="23844"/>
                    <a:pt x="108477" y="22344"/>
                  </a:cubicBezTo>
                  <a:cubicBezTo>
                    <a:pt x="108651" y="22171"/>
                    <a:pt x="108882" y="22084"/>
                    <a:pt x="109143" y="22055"/>
                  </a:cubicBezTo>
                  <a:cubicBezTo>
                    <a:pt x="111574" y="21737"/>
                    <a:pt x="113745" y="21650"/>
                    <a:pt x="111227" y="20174"/>
                  </a:cubicBezTo>
                  <a:cubicBezTo>
                    <a:pt x="111111" y="20116"/>
                    <a:pt x="111024" y="20029"/>
                    <a:pt x="110966" y="19971"/>
                  </a:cubicBezTo>
                  <a:cubicBezTo>
                    <a:pt x="108882" y="18061"/>
                    <a:pt x="98347" y="19624"/>
                    <a:pt x="101878" y="16527"/>
                  </a:cubicBezTo>
                  <a:cubicBezTo>
                    <a:pt x="101936" y="16469"/>
                    <a:pt x="102023" y="16411"/>
                    <a:pt x="102110" y="16382"/>
                  </a:cubicBezTo>
                  <a:cubicBezTo>
                    <a:pt x="115742" y="9147"/>
                    <a:pt x="75164" y="13604"/>
                    <a:pt x="71517" y="7989"/>
                  </a:cubicBezTo>
                  <a:cubicBezTo>
                    <a:pt x="71315" y="7642"/>
                    <a:pt x="70938" y="7439"/>
                    <a:pt x="70533" y="7439"/>
                  </a:cubicBezTo>
                  <a:cubicBezTo>
                    <a:pt x="62669" y="7704"/>
                    <a:pt x="54940" y="8795"/>
                    <a:pt x="47204" y="8795"/>
                  </a:cubicBezTo>
                  <a:cubicBezTo>
                    <a:pt x="44804" y="8795"/>
                    <a:pt x="42404" y="8690"/>
                    <a:pt x="39999" y="8423"/>
                  </a:cubicBezTo>
                  <a:cubicBezTo>
                    <a:pt x="39652" y="8365"/>
                    <a:pt x="39333" y="8162"/>
                    <a:pt x="39131" y="7873"/>
                  </a:cubicBezTo>
                  <a:cubicBezTo>
                    <a:pt x="35368" y="2114"/>
                    <a:pt x="56786" y="6629"/>
                    <a:pt x="56033" y="3069"/>
                  </a:cubicBezTo>
                  <a:cubicBezTo>
                    <a:pt x="55946" y="2663"/>
                    <a:pt x="55628" y="2345"/>
                    <a:pt x="55194" y="2229"/>
                  </a:cubicBezTo>
                  <a:cubicBezTo>
                    <a:pt x="52907" y="1593"/>
                    <a:pt x="50476" y="2345"/>
                    <a:pt x="49232" y="522"/>
                  </a:cubicBezTo>
                  <a:cubicBezTo>
                    <a:pt x="49000" y="174"/>
                    <a:pt x="48624" y="1"/>
                    <a:pt x="48219" y="1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58431"/>
                  </a:srgbClr>
                </a:gs>
                <a:gs pos="100000">
                  <a:srgbClr val="345BA0"/>
                </a:gs>
              </a:gsLst>
              <a:path path="circle">
                <a:fillToRect b="100%" l="100%"/>
              </a:path>
              <a:tileRect r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CUSTOM_19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4"/>
          <p:cNvSpPr txBox="1"/>
          <p:nvPr>
            <p:ph idx="1" type="subTitle"/>
          </p:nvPr>
        </p:nvSpPr>
        <p:spPr>
          <a:xfrm>
            <a:off x="4384325" y="2606750"/>
            <a:ext cx="3849900" cy="9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28" name="Google Shape;128;p14"/>
          <p:cNvSpPr txBox="1"/>
          <p:nvPr>
            <p:ph type="title"/>
          </p:nvPr>
        </p:nvSpPr>
        <p:spPr>
          <a:xfrm>
            <a:off x="4196825" y="893825"/>
            <a:ext cx="4224900" cy="178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130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grpSp>
        <p:nvGrpSpPr>
          <p:cNvPr id="129" name="Google Shape;129;p14"/>
          <p:cNvGrpSpPr/>
          <p:nvPr/>
        </p:nvGrpSpPr>
        <p:grpSpPr>
          <a:xfrm>
            <a:off x="0" y="-100327"/>
            <a:ext cx="9144002" cy="5243824"/>
            <a:chOff x="0" y="-100327"/>
            <a:chExt cx="9144002" cy="5243824"/>
          </a:xfrm>
        </p:grpSpPr>
        <p:grpSp>
          <p:nvGrpSpPr>
            <p:cNvPr id="130" name="Google Shape;130;p14"/>
            <p:cNvGrpSpPr/>
            <p:nvPr/>
          </p:nvGrpSpPr>
          <p:grpSpPr>
            <a:xfrm>
              <a:off x="0" y="3625056"/>
              <a:ext cx="9144002" cy="1518441"/>
              <a:chOff x="-118675" y="3518751"/>
              <a:chExt cx="9381350" cy="1734766"/>
            </a:xfrm>
          </p:grpSpPr>
          <p:sp>
            <p:nvSpPr>
              <p:cNvPr id="131" name="Google Shape;131;p14"/>
              <p:cNvSpPr/>
              <p:nvPr/>
            </p:nvSpPr>
            <p:spPr>
              <a:xfrm>
                <a:off x="-118675" y="3518751"/>
                <a:ext cx="9381303" cy="1734739"/>
              </a:xfrm>
              <a:custGeom>
                <a:rect b="b" l="l" r="r" t="t"/>
                <a:pathLst>
                  <a:path extrusionOk="0" h="17854" w="51662">
                    <a:moveTo>
                      <a:pt x="51662" y="819"/>
                    </a:moveTo>
                    <a:cubicBezTo>
                      <a:pt x="50990" y="785"/>
                      <a:pt x="50240" y="1"/>
                      <a:pt x="49482" y="165"/>
                    </a:cubicBezTo>
                    <a:cubicBezTo>
                      <a:pt x="48112" y="957"/>
                      <a:pt x="48586" y="113"/>
                      <a:pt x="47673" y="354"/>
                    </a:cubicBezTo>
                    <a:cubicBezTo>
                      <a:pt x="47087" y="1474"/>
                      <a:pt x="45992" y="742"/>
                      <a:pt x="45407" y="1629"/>
                    </a:cubicBezTo>
                    <a:cubicBezTo>
                      <a:pt x="41960" y="3870"/>
                      <a:pt x="44243" y="897"/>
                      <a:pt x="40237" y="2724"/>
                    </a:cubicBezTo>
                    <a:cubicBezTo>
                      <a:pt x="38970" y="3085"/>
                      <a:pt x="38212" y="1483"/>
                      <a:pt x="37144" y="1293"/>
                    </a:cubicBezTo>
                    <a:cubicBezTo>
                      <a:pt x="36756" y="1896"/>
                      <a:pt x="36179" y="1621"/>
                      <a:pt x="35670" y="2008"/>
                    </a:cubicBezTo>
                    <a:cubicBezTo>
                      <a:pt x="35024" y="2181"/>
                      <a:pt x="34499" y="3017"/>
                      <a:pt x="33827" y="2836"/>
                    </a:cubicBezTo>
                    <a:cubicBezTo>
                      <a:pt x="32052" y="2853"/>
                      <a:pt x="30957" y="733"/>
                      <a:pt x="29071" y="1276"/>
                    </a:cubicBezTo>
                    <a:cubicBezTo>
                      <a:pt x="28295" y="1595"/>
                      <a:pt x="27571" y="1896"/>
                      <a:pt x="26813" y="2301"/>
                    </a:cubicBezTo>
                    <a:cubicBezTo>
                      <a:pt x="26469" y="2301"/>
                      <a:pt x="26158" y="1388"/>
                      <a:pt x="25831" y="2086"/>
                    </a:cubicBezTo>
                    <a:cubicBezTo>
                      <a:pt x="25521" y="2327"/>
                      <a:pt x="25667" y="1397"/>
                      <a:pt x="25116" y="1517"/>
                    </a:cubicBezTo>
                    <a:cubicBezTo>
                      <a:pt x="24401" y="1199"/>
                      <a:pt x="23401" y="1983"/>
                      <a:pt x="23065" y="2603"/>
                    </a:cubicBezTo>
                    <a:cubicBezTo>
                      <a:pt x="22229" y="2715"/>
                      <a:pt x="20885" y="3189"/>
                      <a:pt x="19894" y="2741"/>
                    </a:cubicBezTo>
                    <a:cubicBezTo>
                      <a:pt x="19248" y="2362"/>
                      <a:pt x="18257" y="1259"/>
                      <a:pt x="17628" y="2198"/>
                    </a:cubicBezTo>
                    <a:cubicBezTo>
                      <a:pt x="16750" y="3077"/>
                      <a:pt x="15431" y="3275"/>
                      <a:pt x="14415" y="3964"/>
                    </a:cubicBezTo>
                    <a:cubicBezTo>
                      <a:pt x="13941" y="4266"/>
                      <a:pt x="13674" y="3818"/>
                      <a:pt x="13243" y="3689"/>
                    </a:cubicBezTo>
                    <a:cubicBezTo>
                      <a:pt x="12786" y="3671"/>
                      <a:pt x="12321" y="4326"/>
                      <a:pt x="11830" y="3878"/>
                    </a:cubicBezTo>
                    <a:cubicBezTo>
                      <a:pt x="11003" y="3559"/>
                      <a:pt x="10098" y="4378"/>
                      <a:pt x="9262" y="3938"/>
                    </a:cubicBezTo>
                    <a:cubicBezTo>
                      <a:pt x="8013" y="2724"/>
                      <a:pt x="7522" y="3542"/>
                      <a:pt x="6298" y="3111"/>
                    </a:cubicBezTo>
                    <a:cubicBezTo>
                      <a:pt x="5006" y="2767"/>
                      <a:pt x="3843" y="3861"/>
                      <a:pt x="2645" y="3758"/>
                    </a:cubicBezTo>
                    <a:cubicBezTo>
                      <a:pt x="1904" y="3275"/>
                      <a:pt x="1163" y="3111"/>
                      <a:pt x="362" y="2879"/>
                    </a:cubicBezTo>
                    <a:cubicBezTo>
                      <a:pt x="224" y="2922"/>
                      <a:pt x="112" y="2973"/>
                      <a:pt x="0" y="3008"/>
                    </a:cubicBezTo>
                    <a:lnTo>
                      <a:pt x="0" y="17853"/>
                    </a:lnTo>
                    <a:lnTo>
                      <a:pt x="51662" y="17853"/>
                    </a:lnTo>
                    <a:close/>
                  </a:path>
                </a:pathLst>
              </a:custGeom>
              <a:gradFill>
                <a:gsLst>
                  <a:gs pos="0">
                    <a:srgbClr val="193D7E"/>
                  </a:gs>
                  <a:gs pos="100000">
                    <a:srgbClr val="4884B6">
                      <a:alpha val="61568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4"/>
              <p:cNvSpPr/>
              <p:nvPr/>
            </p:nvSpPr>
            <p:spPr>
              <a:xfrm flipH="1">
                <a:off x="-118661" y="3973877"/>
                <a:ext cx="9381336" cy="1279640"/>
              </a:xfrm>
              <a:custGeom>
                <a:rect b="b" l="l" r="r" t="t"/>
                <a:pathLst>
                  <a:path extrusionOk="0" h="15277" w="50120">
                    <a:moveTo>
                      <a:pt x="0" y="15276"/>
                    </a:moveTo>
                    <a:lnTo>
                      <a:pt x="50119" y="15276"/>
                    </a:lnTo>
                    <a:lnTo>
                      <a:pt x="50119" y="698"/>
                    </a:lnTo>
                    <a:cubicBezTo>
                      <a:pt x="49094" y="586"/>
                      <a:pt x="49025" y="1336"/>
                      <a:pt x="48267" y="939"/>
                    </a:cubicBezTo>
                    <a:cubicBezTo>
                      <a:pt x="46449" y="0"/>
                      <a:pt x="46302" y="1336"/>
                      <a:pt x="45372" y="862"/>
                    </a:cubicBezTo>
                    <a:cubicBezTo>
                      <a:pt x="44597" y="836"/>
                      <a:pt x="44416" y="2059"/>
                      <a:pt x="43339" y="1784"/>
                    </a:cubicBezTo>
                    <a:cubicBezTo>
                      <a:pt x="43011" y="1999"/>
                      <a:pt x="42830" y="2757"/>
                      <a:pt x="42365" y="2559"/>
                    </a:cubicBezTo>
                    <a:cubicBezTo>
                      <a:pt x="41986" y="3136"/>
                      <a:pt x="41038" y="3584"/>
                      <a:pt x="40513" y="2947"/>
                    </a:cubicBezTo>
                    <a:cubicBezTo>
                      <a:pt x="37282" y="3404"/>
                      <a:pt x="38875" y="4705"/>
                      <a:pt x="35274" y="2585"/>
                    </a:cubicBezTo>
                    <a:cubicBezTo>
                      <a:pt x="34835" y="3171"/>
                      <a:pt x="34188" y="3102"/>
                      <a:pt x="33611" y="3550"/>
                    </a:cubicBezTo>
                    <a:cubicBezTo>
                      <a:pt x="33008" y="4084"/>
                      <a:pt x="32534" y="4412"/>
                      <a:pt x="31724" y="4257"/>
                    </a:cubicBezTo>
                    <a:cubicBezTo>
                      <a:pt x="30639" y="4412"/>
                      <a:pt x="29708" y="2809"/>
                      <a:pt x="28571" y="3136"/>
                    </a:cubicBezTo>
                    <a:cubicBezTo>
                      <a:pt x="27416" y="2887"/>
                      <a:pt x="26460" y="4282"/>
                      <a:pt x="25503" y="4265"/>
                    </a:cubicBezTo>
                    <a:cubicBezTo>
                      <a:pt x="24935" y="3438"/>
                      <a:pt x="24745" y="4627"/>
                      <a:pt x="24564" y="4127"/>
                    </a:cubicBezTo>
                    <a:cubicBezTo>
                      <a:pt x="24039" y="3042"/>
                      <a:pt x="22471" y="4179"/>
                      <a:pt x="22204" y="4972"/>
                    </a:cubicBezTo>
                    <a:cubicBezTo>
                      <a:pt x="21592" y="5015"/>
                      <a:pt x="20851" y="5316"/>
                      <a:pt x="20127" y="5402"/>
                    </a:cubicBezTo>
                    <a:cubicBezTo>
                      <a:pt x="15785" y="4162"/>
                      <a:pt x="19265" y="4110"/>
                      <a:pt x="14466" y="6755"/>
                    </a:cubicBezTo>
                    <a:cubicBezTo>
                      <a:pt x="14027" y="7151"/>
                      <a:pt x="13639" y="6841"/>
                      <a:pt x="13183" y="6678"/>
                    </a:cubicBezTo>
                    <a:cubicBezTo>
                      <a:pt x="12786" y="6669"/>
                      <a:pt x="12450" y="7289"/>
                      <a:pt x="11994" y="7022"/>
                    </a:cubicBezTo>
                    <a:cubicBezTo>
                      <a:pt x="10339" y="6747"/>
                      <a:pt x="10313" y="7979"/>
                      <a:pt x="8263" y="6566"/>
                    </a:cubicBezTo>
                    <a:cubicBezTo>
                      <a:pt x="7651" y="6721"/>
                      <a:pt x="7091" y="6859"/>
                      <a:pt x="6419" y="6669"/>
                    </a:cubicBezTo>
                    <a:cubicBezTo>
                      <a:pt x="5506" y="6669"/>
                      <a:pt x="4610" y="7117"/>
                      <a:pt x="3826" y="7556"/>
                    </a:cubicBezTo>
                    <a:cubicBezTo>
                      <a:pt x="2654" y="7600"/>
                      <a:pt x="1534" y="6411"/>
                      <a:pt x="405" y="7229"/>
                    </a:cubicBezTo>
                    <a:cubicBezTo>
                      <a:pt x="276" y="7143"/>
                      <a:pt x="147" y="7057"/>
                      <a:pt x="0" y="69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3" name="Google Shape;133;p14"/>
            <p:cNvSpPr/>
            <p:nvPr/>
          </p:nvSpPr>
          <p:spPr>
            <a:xfrm>
              <a:off x="1808087" y="-100327"/>
              <a:ext cx="4099102" cy="1279656"/>
            </a:xfrm>
            <a:custGeom>
              <a:rect b="b" l="l" r="r" t="t"/>
              <a:pathLst>
                <a:path extrusionOk="0" h="27518" w="88148">
                  <a:moveTo>
                    <a:pt x="64536" y="1"/>
                  </a:moveTo>
                  <a:cubicBezTo>
                    <a:pt x="63518" y="1"/>
                    <a:pt x="62457" y="63"/>
                    <a:pt x="61431" y="186"/>
                  </a:cubicBezTo>
                  <a:cubicBezTo>
                    <a:pt x="56574" y="802"/>
                    <a:pt x="63666" y="3036"/>
                    <a:pt x="61010" y="3651"/>
                  </a:cubicBezTo>
                  <a:cubicBezTo>
                    <a:pt x="60420" y="3783"/>
                    <a:pt x="59461" y="3833"/>
                    <a:pt x="58276" y="3833"/>
                  </a:cubicBezTo>
                  <a:cubicBezTo>
                    <a:pt x="54194" y="3833"/>
                    <a:pt x="47429" y="3230"/>
                    <a:pt x="43815" y="3230"/>
                  </a:cubicBezTo>
                  <a:cubicBezTo>
                    <a:pt x="39152" y="3230"/>
                    <a:pt x="42811" y="7699"/>
                    <a:pt x="47248" y="8088"/>
                  </a:cubicBezTo>
                  <a:cubicBezTo>
                    <a:pt x="51501" y="8488"/>
                    <a:pt x="43082" y="11969"/>
                    <a:pt x="32852" y="11969"/>
                  </a:cubicBezTo>
                  <a:cubicBezTo>
                    <a:pt x="32333" y="11969"/>
                    <a:pt x="31810" y="11960"/>
                    <a:pt x="31283" y="11941"/>
                  </a:cubicBezTo>
                  <a:cubicBezTo>
                    <a:pt x="30657" y="11917"/>
                    <a:pt x="30091" y="11906"/>
                    <a:pt x="29580" y="11906"/>
                  </a:cubicBezTo>
                  <a:cubicBezTo>
                    <a:pt x="21154" y="11906"/>
                    <a:pt x="27751" y="14996"/>
                    <a:pt x="29858" y="15180"/>
                  </a:cubicBezTo>
                  <a:cubicBezTo>
                    <a:pt x="32055" y="15371"/>
                    <a:pt x="35410" y="20852"/>
                    <a:pt x="18597" y="20852"/>
                  </a:cubicBezTo>
                  <a:cubicBezTo>
                    <a:pt x="18309" y="20852"/>
                    <a:pt x="18015" y="20850"/>
                    <a:pt x="17714" y="20847"/>
                  </a:cubicBezTo>
                  <a:cubicBezTo>
                    <a:pt x="17466" y="20844"/>
                    <a:pt x="17222" y="20843"/>
                    <a:pt x="16981" y="20843"/>
                  </a:cubicBezTo>
                  <a:cubicBezTo>
                    <a:pt x="1" y="20843"/>
                    <a:pt x="3463" y="27518"/>
                    <a:pt x="12436" y="27518"/>
                  </a:cubicBezTo>
                  <a:cubicBezTo>
                    <a:pt x="21568" y="27518"/>
                    <a:pt x="12987" y="23534"/>
                    <a:pt x="20208" y="23308"/>
                  </a:cubicBezTo>
                  <a:cubicBezTo>
                    <a:pt x="27429" y="23081"/>
                    <a:pt x="43750" y="23243"/>
                    <a:pt x="37403" y="18612"/>
                  </a:cubicBezTo>
                  <a:cubicBezTo>
                    <a:pt x="34597" y="16540"/>
                    <a:pt x="35711" y="16028"/>
                    <a:pt x="38564" y="16028"/>
                  </a:cubicBezTo>
                  <a:cubicBezTo>
                    <a:pt x="41347" y="16028"/>
                    <a:pt x="45783" y="16515"/>
                    <a:pt x="49847" y="16515"/>
                  </a:cubicBezTo>
                  <a:cubicBezTo>
                    <a:pt x="50989" y="16515"/>
                    <a:pt x="52103" y="16477"/>
                    <a:pt x="53141" y="16378"/>
                  </a:cubicBezTo>
                  <a:cubicBezTo>
                    <a:pt x="61626" y="15568"/>
                    <a:pt x="48478" y="10776"/>
                    <a:pt x="55570" y="10646"/>
                  </a:cubicBezTo>
                  <a:cubicBezTo>
                    <a:pt x="55810" y="10642"/>
                    <a:pt x="56048" y="10640"/>
                    <a:pt x="56284" y="10640"/>
                  </a:cubicBezTo>
                  <a:cubicBezTo>
                    <a:pt x="62965" y="10640"/>
                    <a:pt x="67583" y="12378"/>
                    <a:pt x="63860" y="13755"/>
                  </a:cubicBezTo>
                  <a:cubicBezTo>
                    <a:pt x="61621" y="14583"/>
                    <a:pt x="65154" y="15574"/>
                    <a:pt x="69967" y="15574"/>
                  </a:cubicBezTo>
                  <a:cubicBezTo>
                    <a:pt x="73439" y="15574"/>
                    <a:pt x="77578" y="15058"/>
                    <a:pt x="80699" y="13593"/>
                  </a:cubicBezTo>
                  <a:cubicBezTo>
                    <a:pt x="88147" y="10128"/>
                    <a:pt x="57384" y="10322"/>
                    <a:pt x="65479" y="7278"/>
                  </a:cubicBezTo>
                  <a:cubicBezTo>
                    <a:pt x="73575" y="4234"/>
                    <a:pt x="83678" y="4040"/>
                    <a:pt x="83678" y="4040"/>
                  </a:cubicBezTo>
                  <a:lnTo>
                    <a:pt x="83678" y="4040"/>
                  </a:lnTo>
                  <a:cubicBezTo>
                    <a:pt x="83678" y="4040"/>
                    <a:pt x="83513" y="6720"/>
                    <a:pt x="84129" y="6720"/>
                  </a:cubicBezTo>
                  <a:cubicBezTo>
                    <a:pt x="84456" y="6720"/>
                    <a:pt x="85003" y="5965"/>
                    <a:pt x="85913" y="3651"/>
                  </a:cubicBezTo>
                  <a:lnTo>
                    <a:pt x="76004" y="1838"/>
                  </a:lnTo>
                  <a:cubicBezTo>
                    <a:pt x="76004" y="1838"/>
                    <a:pt x="71720" y="3562"/>
                    <a:pt x="70201" y="3562"/>
                  </a:cubicBezTo>
                  <a:cubicBezTo>
                    <a:pt x="69649" y="3562"/>
                    <a:pt x="69462" y="3334"/>
                    <a:pt x="69980" y="2712"/>
                  </a:cubicBezTo>
                  <a:cubicBezTo>
                    <a:pt x="71539" y="873"/>
                    <a:pt x="68341" y="1"/>
                    <a:pt x="64536" y="1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69019"/>
                    <a:alpha val="13020"/>
                  </a:srgbClr>
                </a:gs>
                <a:gs pos="100000">
                  <a:schemeClr val="dk2">
                    <a:alpha val="13020"/>
                  </a:scheme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8_1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5"/>
          <p:cNvSpPr txBox="1"/>
          <p:nvPr>
            <p:ph type="title"/>
          </p:nvPr>
        </p:nvSpPr>
        <p:spPr>
          <a:xfrm>
            <a:off x="5029200" y="3256675"/>
            <a:ext cx="33750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136" name="Google Shape;136;p15"/>
          <p:cNvSpPr txBox="1"/>
          <p:nvPr>
            <p:ph idx="1" type="subTitle"/>
          </p:nvPr>
        </p:nvSpPr>
        <p:spPr>
          <a:xfrm>
            <a:off x="5029200" y="1167625"/>
            <a:ext cx="3375000" cy="20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grpSp>
        <p:nvGrpSpPr>
          <p:cNvPr id="137" name="Google Shape;137;p15"/>
          <p:cNvGrpSpPr/>
          <p:nvPr/>
        </p:nvGrpSpPr>
        <p:grpSpPr>
          <a:xfrm>
            <a:off x="-18" y="-400875"/>
            <a:ext cx="9144018" cy="5544362"/>
            <a:chOff x="-18" y="-400875"/>
            <a:chExt cx="9144018" cy="5544362"/>
          </a:xfrm>
        </p:grpSpPr>
        <p:grpSp>
          <p:nvGrpSpPr>
            <p:cNvPr id="138" name="Google Shape;138;p15"/>
            <p:cNvGrpSpPr/>
            <p:nvPr/>
          </p:nvGrpSpPr>
          <p:grpSpPr>
            <a:xfrm>
              <a:off x="-18" y="3615749"/>
              <a:ext cx="9144018" cy="1527738"/>
              <a:chOff x="-18" y="3615749"/>
              <a:chExt cx="9144018" cy="1527738"/>
            </a:xfrm>
          </p:grpSpPr>
          <p:sp>
            <p:nvSpPr>
              <p:cNvPr id="139" name="Google Shape;139;p15"/>
              <p:cNvSpPr/>
              <p:nvPr/>
            </p:nvSpPr>
            <p:spPr>
              <a:xfrm>
                <a:off x="0" y="3615749"/>
                <a:ext cx="9139711" cy="1527729"/>
              </a:xfrm>
              <a:custGeom>
                <a:rect b="b" l="l" r="r" t="t"/>
                <a:pathLst>
                  <a:path extrusionOk="0" h="20722" w="52265">
                    <a:moveTo>
                      <a:pt x="52265" y="9564"/>
                    </a:moveTo>
                    <a:cubicBezTo>
                      <a:pt x="51179" y="9478"/>
                      <a:pt x="50111" y="8091"/>
                      <a:pt x="48999" y="7815"/>
                    </a:cubicBezTo>
                    <a:cubicBezTo>
                      <a:pt x="48172" y="7600"/>
                      <a:pt x="47940" y="6221"/>
                      <a:pt x="47061" y="6367"/>
                    </a:cubicBezTo>
                    <a:cubicBezTo>
                      <a:pt x="45501" y="6764"/>
                      <a:pt x="44304" y="8022"/>
                      <a:pt x="42546" y="7289"/>
                    </a:cubicBezTo>
                    <a:cubicBezTo>
                      <a:pt x="42020" y="7065"/>
                      <a:pt x="41624" y="6798"/>
                      <a:pt x="41029" y="7031"/>
                    </a:cubicBezTo>
                    <a:cubicBezTo>
                      <a:pt x="40719" y="6031"/>
                      <a:pt x="39858" y="5773"/>
                      <a:pt x="39143" y="5118"/>
                    </a:cubicBezTo>
                    <a:cubicBezTo>
                      <a:pt x="37514" y="4825"/>
                      <a:pt x="37738" y="6531"/>
                      <a:pt x="37307" y="5687"/>
                    </a:cubicBezTo>
                    <a:cubicBezTo>
                      <a:pt x="36911" y="4963"/>
                      <a:pt x="36446" y="6324"/>
                      <a:pt x="36041" y="5971"/>
                    </a:cubicBezTo>
                    <a:cubicBezTo>
                      <a:pt x="34533" y="5110"/>
                      <a:pt x="32758" y="3740"/>
                      <a:pt x="31018" y="4506"/>
                    </a:cubicBezTo>
                    <a:cubicBezTo>
                      <a:pt x="29596" y="5273"/>
                      <a:pt x="28226" y="6238"/>
                      <a:pt x="26641" y="5945"/>
                    </a:cubicBezTo>
                    <a:cubicBezTo>
                      <a:pt x="25676" y="5540"/>
                      <a:pt x="24952" y="4394"/>
                      <a:pt x="23866" y="4308"/>
                    </a:cubicBezTo>
                    <a:cubicBezTo>
                      <a:pt x="23229" y="4403"/>
                      <a:pt x="23108" y="3136"/>
                      <a:pt x="22359" y="3783"/>
                    </a:cubicBezTo>
                    <a:cubicBezTo>
                      <a:pt x="18378" y="7384"/>
                      <a:pt x="17740" y="2723"/>
                      <a:pt x="14966" y="4575"/>
                    </a:cubicBezTo>
                    <a:cubicBezTo>
                      <a:pt x="14346" y="4575"/>
                      <a:pt x="13475" y="4136"/>
                      <a:pt x="13139" y="3567"/>
                    </a:cubicBezTo>
                    <a:cubicBezTo>
                      <a:pt x="12709" y="3783"/>
                      <a:pt x="12321" y="3197"/>
                      <a:pt x="12097" y="2826"/>
                    </a:cubicBezTo>
                    <a:cubicBezTo>
                      <a:pt x="11769" y="2068"/>
                      <a:pt x="10804" y="2818"/>
                      <a:pt x="10382" y="2189"/>
                    </a:cubicBezTo>
                    <a:cubicBezTo>
                      <a:pt x="8444" y="0"/>
                      <a:pt x="9598" y="2344"/>
                      <a:pt x="7186" y="862"/>
                    </a:cubicBezTo>
                    <a:cubicBezTo>
                      <a:pt x="6169" y="681"/>
                      <a:pt x="5101" y="1568"/>
                      <a:pt x="4205" y="1508"/>
                    </a:cubicBezTo>
                    <a:cubicBezTo>
                      <a:pt x="3421" y="672"/>
                      <a:pt x="2559" y="1163"/>
                      <a:pt x="1551" y="1146"/>
                    </a:cubicBezTo>
                    <a:cubicBezTo>
                      <a:pt x="1120" y="1525"/>
                      <a:pt x="500" y="1491"/>
                      <a:pt x="0" y="1689"/>
                    </a:cubicBezTo>
                    <a:lnTo>
                      <a:pt x="0" y="20722"/>
                    </a:lnTo>
                    <a:lnTo>
                      <a:pt x="52265" y="20722"/>
                    </a:lnTo>
                    <a:close/>
                  </a:path>
                </a:pathLst>
              </a:custGeom>
              <a:gradFill>
                <a:gsLst>
                  <a:gs pos="0">
                    <a:srgbClr val="193D7E"/>
                  </a:gs>
                  <a:gs pos="100000">
                    <a:srgbClr val="4884B6">
                      <a:alpha val="61568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 flipH="1">
                <a:off x="-18" y="4051066"/>
                <a:ext cx="9144018" cy="1092420"/>
              </a:xfrm>
              <a:custGeom>
                <a:rect b="b" l="l" r="r" t="t"/>
                <a:pathLst>
                  <a:path extrusionOk="0" h="15277" w="50120">
                    <a:moveTo>
                      <a:pt x="0" y="15276"/>
                    </a:moveTo>
                    <a:lnTo>
                      <a:pt x="50119" y="15276"/>
                    </a:lnTo>
                    <a:lnTo>
                      <a:pt x="50119" y="698"/>
                    </a:lnTo>
                    <a:cubicBezTo>
                      <a:pt x="49094" y="586"/>
                      <a:pt x="49025" y="1336"/>
                      <a:pt x="48267" y="939"/>
                    </a:cubicBezTo>
                    <a:cubicBezTo>
                      <a:pt x="46449" y="0"/>
                      <a:pt x="46302" y="1336"/>
                      <a:pt x="45372" y="862"/>
                    </a:cubicBezTo>
                    <a:cubicBezTo>
                      <a:pt x="44597" y="836"/>
                      <a:pt x="44416" y="2059"/>
                      <a:pt x="43339" y="1784"/>
                    </a:cubicBezTo>
                    <a:cubicBezTo>
                      <a:pt x="43011" y="1999"/>
                      <a:pt x="42830" y="2757"/>
                      <a:pt x="42365" y="2559"/>
                    </a:cubicBezTo>
                    <a:cubicBezTo>
                      <a:pt x="41986" y="3136"/>
                      <a:pt x="41038" y="3584"/>
                      <a:pt x="40513" y="2947"/>
                    </a:cubicBezTo>
                    <a:cubicBezTo>
                      <a:pt x="37282" y="3404"/>
                      <a:pt x="38875" y="4705"/>
                      <a:pt x="35274" y="2585"/>
                    </a:cubicBezTo>
                    <a:cubicBezTo>
                      <a:pt x="34835" y="3171"/>
                      <a:pt x="34188" y="3102"/>
                      <a:pt x="33611" y="3550"/>
                    </a:cubicBezTo>
                    <a:cubicBezTo>
                      <a:pt x="33008" y="4084"/>
                      <a:pt x="32534" y="4412"/>
                      <a:pt x="31724" y="4257"/>
                    </a:cubicBezTo>
                    <a:cubicBezTo>
                      <a:pt x="30639" y="4412"/>
                      <a:pt x="29708" y="2809"/>
                      <a:pt x="28571" y="3136"/>
                    </a:cubicBezTo>
                    <a:cubicBezTo>
                      <a:pt x="27416" y="2887"/>
                      <a:pt x="26460" y="4282"/>
                      <a:pt x="25503" y="4265"/>
                    </a:cubicBezTo>
                    <a:cubicBezTo>
                      <a:pt x="24935" y="3438"/>
                      <a:pt x="24745" y="4627"/>
                      <a:pt x="24564" y="4127"/>
                    </a:cubicBezTo>
                    <a:cubicBezTo>
                      <a:pt x="24039" y="3042"/>
                      <a:pt x="22471" y="4179"/>
                      <a:pt x="22204" y="4972"/>
                    </a:cubicBezTo>
                    <a:cubicBezTo>
                      <a:pt x="21592" y="5015"/>
                      <a:pt x="20851" y="5316"/>
                      <a:pt x="20127" y="5402"/>
                    </a:cubicBezTo>
                    <a:cubicBezTo>
                      <a:pt x="15785" y="4162"/>
                      <a:pt x="19265" y="4110"/>
                      <a:pt x="14466" y="6755"/>
                    </a:cubicBezTo>
                    <a:cubicBezTo>
                      <a:pt x="14027" y="7151"/>
                      <a:pt x="13639" y="6841"/>
                      <a:pt x="13183" y="6678"/>
                    </a:cubicBezTo>
                    <a:cubicBezTo>
                      <a:pt x="12786" y="6669"/>
                      <a:pt x="12450" y="7289"/>
                      <a:pt x="11994" y="7022"/>
                    </a:cubicBezTo>
                    <a:cubicBezTo>
                      <a:pt x="10339" y="6747"/>
                      <a:pt x="10313" y="7979"/>
                      <a:pt x="8263" y="6566"/>
                    </a:cubicBezTo>
                    <a:cubicBezTo>
                      <a:pt x="7651" y="6721"/>
                      <a:pt x="7091" y="6859"/>
                      <a:pt x="6419" y="6669"/>
                    </a:cubicBezTo>
                    <a:cubicBezTo>
                      <a:pt x="5506" y="6669"/>
                      <a:pt x="4610" y="7117"/>
                      <a:pt x="3826" y="7556"/>
                    </a:cubicBezTo>
                    <a:cubicBezTo>
                      <a:pt x="2654" y="7600"/>
                      <a:pt x="1534" y="6411"/>
                      <a:pt x="405" y="7229"/>
                    </a:cubicBezTo>
                    <a:cubicBezTo>
                      <a:pt x="276" y="7143"/>
                      <a:pt x="147" y="7057"/>
                      <a:pt x="0" y="69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1" name="Google Shape;141;p15"/>
            <p:cNvSpPr/>
            <p:nvPr/>
          </p:nvSpPr>
          <p:spPr>
            <a:xfrm>
              <a:off x="851525" y="-400875"/>
              <a:ext cx="5395024" cy="1466429"/>
            </a:xfrm>
            <a:custGeom>
              <a:rect b="b" l="l" r="r" t="t"/>
              <a:pathLst>
                <a:path extrusionOk="0" h="31460" w="115742">
                  <a:moveTo>
                    <a:pt x="48219" y="1"/>
                  </a:moveTo>
                  <a:cubicBezTo>
                    <a:pt x="0" y="348"/>
                    <a:pt x="40462" y="11983"/>
                    <a:pt x="62169" y="12591"/>
                  </a:cubicBezTo>
                  <a:cubicBezTo>
                    <a:pt x="62400" y="12591"/>
                    <a:pt x="62632" y="12678"/>
                    <a:pt x="62806" y="12793"/>
                  </a:cubicBezTo>
                  <a:cubicBezTo>
                    <a:pt x="65468" y="14675"/>
                    <a:pt x="60432" y="14906"/>
                    <a:pt x="58725" y="14906"/>
                  </a:cubicBezTo>
                  <a:cubicBezTo>
                    <a:pt x="58580" y="14906"/>
                    <a:pt x="58406" y="14964"/>
                    <a:pt x="58262" y="15022"/>
                  </a:cubicBezTo>
                  <a:cubicBezTo>
                    <a:pt x="50505" y="18408"/>
                    <a:pt x="60635" y="18553"/>
                    <a:pt x="68652" y="18900"/>
                  </a:cubicBezTo>
                  <a:cubicBezTo>
                    <a:pt x="69810" y="18958"/>
                    <a:pt x="69983" y="20608"/>
                    <a:pt x="68855" y="20926"/>
                  </a:cubicBezTo>
                  <a:cubicBezTo>
                    <a:pt x="66366" y="21650"/>
                    <a:pt x="69578" y="22373"/>
                    <a:pt x="74469" y="23126"/>
                  </a:cubicBezTo>
                  <a:cubicBezTo>
                    <a:pt x="74817" y="23184"/>
                    <a:pt x="75164" y="23386"/>
                    <a:pt x="75338" y="23734"/>
                  </a:cubicBezTo>
                  <a:cubicBezTo>
                    <a:pt x="76959" y="26946"/>
                    <a:pt x="64108" y="25904"/>
                    <a:pt x="61330" y="26628"/>
                  </a:cubicBezTo>
                  <a:cubicBezTo>
                    <a:pt x="61228" y="26642"/>
                    <a:pt x="61127" y="26650"/>
                    <a:pt x="61026" y="26650"/>
                  </a:cubicBezTo>
                  <a:cubicBezTo>
                    <a:pt x="60924" y="26650"/>
                    <a:pt x="60823" y="26642"/>
                    <a:pt x="60722" y="26628"/>
                  </a:cubicBezTo>
                  <a:cubicBezTo>
                    <a:pt x="56759" y="25711"/>
                    <a:pt x="53448" y="25347"/>
                    <a:pt x="50798" y="25347"/>
                  </a:cubicBezTo>
                  <a:cubicBezTo>
                    <a:pt x="40482" y="25347"/>
                    <a:pt x="40202" y="30873"/>
                    <a:pt x="50622" y="30873"/>
                  </a:cubicBezTo>
                  <a:cubicBezTo>
                    <a:pt x="52911" y="30873"/>
                    <a:pt x="55715" y="30606"/>
                    <a:pt x="59043" y="29956"/>
                  </a:cubicBezTo>
                  <a:cubicBezTo>
                    <a:pt x="59115" y="29942"/>
                    <a:pt x="59188" y="29934"/>
                    <a:pt x="59260" y="29934"/>
                  </a:cubicBezTo>
                  <a:cubicBezTo>
                    <a:pt x="59332" y="29934"/>
                    <a:pt x="59405" y="29942"/>
                    <a:pt x="59477" y="29956"/>
                  </a:cubicBezTo>
                  <a:cubicBezTo>
                    <a:pt x="65513" y="31028"/>
                    <a:pt x="69510" y="31460"/>
                    <a:pt x="72249" y="31460"/>
                  </a:cubicBezTo>
                  <a:cubicBezTo>
                    <a:pt x="83340" y="31460"/>
                    <a:pt x="73803" y="24383"/>
                    <a:pt x="95482" y="24081"/>
                  </a:cubicBezTo>
                  <a:cubicBezTo>
                    <a:pt x="98518" y="24081"/>
                    <a:pt x="106035" y="27515"/>
                    <a:pt x="110459" y="27515"/>
                  </a:cubicBezTo>
                  <a:cubicBezTo>
                    <a:pt x="112235" y="27515"/>
                    <a:pt x="113512" y="26962"/>
                    <a:pt x="113802" y="25412"/>
                  </a:cubicBezTo>
                  <a:cubicBezTo>
                    <a:pt x="113918" y="24718"/>
                    <a:pt x="113368" y="24052"/>
                    <a:pt x="112645" y="24023"/>
                  </a:cubicBezTo>
                  <a:cubicBezTo>
                    <a:pt x="112575" y="24022"/>
                    <a:pt x="112503" y="24022"/>
                    <a:pt x="112430" y="24022"/>
                  </a:cubicBezTo>
                  <a:cubicBezTo>
                    <a:pt x="111787" y="24022"/>
                    <a:pt x="111030" y="24052"/>
                    <a:pt x="110318" y="24052"/>
                  </a:cubicBezTo>
                  <a:cubicBezTo>
                    <a:pt x="108464" y="24052"/>
                    <a:pt x="106916" y="23844"/>
                    <a:pt x="108477" y="22344"/>
                  </a:cubicBezTo>
                  <a:cubicBezTo>
                    <a:pt x="108651" y="22171"/>
                    <a:pt x="108882" y="22084"/>
                    <a:pt x="109143" y="22055"/>
                  </a:cubicBezTo>
                  <a:cubicBezTo>
                    <a:pt x="111574" y="21737"/>
                    <a:pt x="113745" y="21650"/>
                    <a:pt x="111227" y="20174"/>
                  </a:cubicBezTo>
                  <a:cubicBezTo>
                    <a:pt x="111111" y="20116"/>
                    <a:pt x="111024" y="20029"/>
                    <a:pt x="110966" y="19971"/>
                  </a:cubicBezTo>
                  <a:cubicBezTo>
                    <a:pt x="108882" y="18061"/>
                    <a:pt x="98347" y="19624"/>
                    <a:pt x="101878" y="16527"/>
                  </a:cubicBezTo>
                  <a:cubicBezTo>
                    <a:pt x="101936" y="16469"/>
                    <a:pt x="102023" y="16411"/>
                    <a:pt x="102110" y="16382"/>
                  </a:cubicBezTo>
                  <a:cubicBezTo>
                    <a:pt x="115742" y="9147"/>
                    <a:pt x="75164" y="13604"/>
                    <a:pt x="71517" y="7989"/>
                  </a:cubicBezTo>
                  <a:cubicBezTo>
                    <a:pt x="71315" y="7642"/>
                    <a:pt x="70938" y="7439"/>
                    <a:pt x="70533" y="7439"/>
                  </a:cubicBezTo>
                  <a:cubicBezTo>
                    <a:pt x="62669" y="7704"/>
                    <a:pt x="54940" y="8795"/>
                    <a:pt x="47204" y="8795"/>
                  </a:cubicBezTo>
                  <a:cubicBezTo>
                    <a:pt x="44804" y="8795"/>
                    <a:pt x="42404" y="8690"/>
                    <a:pt x="39999" y="8423"/>
                  </a:cubicBezTo>
                  <a:cubicBezTo>
                    <a:pt x="39652" y="8365"/>
                    <a:pt x="39333" y="8162"/>
                    <a:pt x="39131" y="7873"/>
                  </a:cubicBezTo>
                  <a:cubicBezTo>
                    <a:pt x="35368" y="2114"/>
                    <a:pt x="56786" y="6629"/>
                    <a:pt x="56033" y="3069"/>
                  </a:cubicBezTo>
                  <a:cubicBezTo>
                    <a:pt x="55946" y="2663"/>
                    <a:pt x="55628" y="2345"/>
                    <a:pt x="55194" y="2229"/>
                  </a:cubicBezTo>
                  <a:cubicBezTo>
                    <a:pt x="52907" y="1593"/>
                    <a:pt x="50476" y="2345"/>
                    <a:pt x="49232" y="522"/>
                  </a:cubicBezTo>
                  <a:cubicBezTo>
                    <a:pt x="49000" y="174"/>
                    <a:pt x="48624" y="1"/>
                    <a:pt x="48219" y="1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58431"/>
                  </a:srgbClr>
                </a:gs>
                <a:gs pos="100000">
                  <a:srgbClr val="345BA0"/>
                </a:gs>
              </a:gsLst>
              <a:path path="circle">
                <a:fillToRect b="100%" l="100%"/>
              </a:path>
              <a:tileRect r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2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16"/>
          <p:cNvGrpSpPr/>
          <p:nvPr/>
        </p:nvGrpSpPr>
        <p:grpSpPr>
          <a:xfrm>
            <a:off x="-1197425" y="-198548"/>
            <a:ext cx="10341450" cy="5342121"/>
            <a:chOff x="-1197425" y="-198548"/>
            <a:chExt cx="10341450" cy="5342121"/>
          </a:xfrm>
        </p:grpSpPr>
        <p:grpSp>
          <p:nvGrpSpPr>
            <p:cNvPr id="144" name="Google Shape;144;p16"/>
            <p:cNvGrpSpPr/>
            <p:nvPr/>
          </p:nvGrpSpPr>
          <p:grpSpPr>
            <a:xfrm>
              <a:off x="0" y="3185625"/>
              <a:ext cx="9144025" cy="1957948"/>
              <a:chOff x="0" y="3185625"/>
              <a:chExt cx="9144025" cy="1957948"/>
            </a:xfrm>
          </p:grpSpPr>
          <p:sp>
            <p:nvSpPr>
              <p:cNvPr id="145" name="Google Shape;145;p16"/>
              <p:cNvSpPr/>
              <p:nvPr/>
            </p:nvSpPr>
            <p:spPr>
              <a:xfrm>
                <a:off x="0" y="3185625"/>
                <a:ext cx="9144020" cy="1957883"/>
              </a:xfrm>
              <a:custGeom>
                <a:rect b="b" l="l" r="r" t="t"/>
                <a:pathLst>
                  <a:path extrusionOk="0" h="13450" w="50284">
                    <a:moveTo>
                      <a:pt x="50284" y="2628"/>
                    </a:moveTo>
                    <a:cubicBezTo>
                      <a:pt x="49026" y="3473"/>
                      <a:pt x="48000" y="4601"/>
                      <a:pt x="46622" y="5342"/>
                    </a:cubicBezTo>
                    <a:cubicBezTo>
                      <a:pt x="45743" y="5756"/>
                      <a:pt x="44916" y="5739"/>
                      <a:pt x="43994" y="5480"/>
                    </a:cubicBezTo>
                    <a:cubicBezTo>
                      <a:pt x="43460" y="5627"/>
                      <a:pt x="42676" y="5937"/>
                      <a:pt x="42477" y="6437"/>
                    </a:cubicBezTo>
                    <a:cubicBezTo>
                      <a:pt x="42314" y="6540"/>
                      <a:pt x="42133" y="6626"/>
                      <a:pt x="41960" y="6480"/>
                    </a:cubicBezTo>
                    <a:cubicBezTo>
                      <a:pt x="41469" y="5928"/>
                      <a:pt x="41090" y="5334"/>
                      <a:pt x="40306" y="5325"/>
                    </a:cubicBezTo>
                    <a:cubicBezTo>
                      <a:pt x="39290" y="4464"/>
                      <a:pt x="38299" y="3697"/>
                      <a:pt x="37092" y="3197"/>
                    </a:cubicBezTo>
                    <a:cubicBezTo>
                      <a:pt x="35835" y="2766"/>
                      <a:pt x="34508" y="2551"/>
                      <a:pt x="33267" y="2396"/>
                    </a:cubicBezTo>
                    <a:cubicBezTo>
                      <a:pt x="32716" y="1732"/>
                      <a:pt x="32690" y="2413"/>
                      <a:pt x="32466" y="2120"/>
                    </a:cubicBezTo>
                    <a:cubicBezTo>
                      <a:pt x="30794" y="2163"/>
                      <a:pt x="28787" y="2284"/>
                      <a:pt x="26969" y="1706"/>
                    </a:cubicBezTo>
                    <a:cubicBezTo>
                      <a:pt x="26116" y="1586"/>
                      <a:pt x="25366" y="2111"/>
                      <a:pt x="24522" y="2094"/>
                    </a:cubicBezTo>
                    <a:cubicBezTo>
                      <a:pt x="23962" y="1870"/>
                      <a:pt x="23384" y="1741"/>
                      <a:pt x="22781" y="1853"/>
                    </a:cubicBezTo>
                    <a:cubicBezTo>
                      <a:pt x="19593" y="1655"/>
                      <a:pt x="16448" y="0"/>
                      <a:pt x="13381" y="1534"/>
                    </a:cubicBezTo>
                    <a:cubicBezTo>
                      <a:pt x="10995" y="2301"/>
                      <a:pt x="8444" y="1034"/>
                      <a:pt x="6092" y="500"/>
                    </a:cubicBezTo>
                    <a:cubicBezTo>
                      <a:pt x="4446" y="302"/>
                      <a:pt x="2878" y="1095"/>
                      <a:pt x="1164" y="810"/>
                    </a:cubicBezTo>
                    <a:cubicBezTo>
                      <a:pt x="707" y="612"/>
                      <a:pt x="328" y="569"/>
                      <a:pt x="1" y="664"/>
                    </a:cubicBezTo>
                    <a:lnTo>
                      <a:pt x="1" y="13450"/>
                    </a:lnTo>
                    <a:lnTo>
                      <a:pt x="50275" y="13450"/>
                    </a:lnTo>
                    <a:close/>
                  </a:path>
                </a:pathLst>
              </a:custGeom>
              <a:gradFill>
                <a:gsLst>
                  <a:gs pos="0">
                    <a:srgbClr val="193D7E"/>
                  </a:gs>
                  <a:gs pos="100000">
                    <a:srgbClr val="4884B6">
                      <a:alpha val="61568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6"/>
              <p:cNvSpPr/>
              <p:nvPr/>
            </p:nvSpPr>
            <p:spPr>
              <a:xfrm flipH="1">
                <a:off x="2" y="4006350"/>
                <a:ext cx="9144023" cy="1137223"/>
              </a:xfrm>
              <a:custGeom>
                <a:rect b="b" l="l" r="r" t="t"/>
                <a:pathLst>
                  <a:path extrusionOk="0" h="20722" w="52265">
                    <a:moveTo>
                      <a:pt x="52265" y="9564"/>
                    </a:moveTo>
                    <a:cubicBezTo>
                      <a:pt x="51179" y="9478"/>
                      <a:pt x="50111" y="8091"/>
                      <a:pt x="48999" y="7815"/>
                    </a:cubicBezTo>
                    <a:cubicBezTo>
                      <a:pt x="48172" y="7600"/>
                      <a:pt x="47940" y="6221"/>
                      <a:pt x="47061" y="6367"/>
                    </a:cubicBezTo>
                    <a:cubicBezTo>
                      <a:pt x="45501" y="6764"/>
                      <a:pt x="44304" y="8022"/>
                      <a:pt x="42546" y="7289"/>
                    </a:cubicBezTo>
                    <a:cubicBezTo>
                      <a:pt x="42020" y="7065"/>
                      <a:pt x="41624" y="6798"/>
                      <a:pt x="41029" y="7031"/>
                    </a:cubicBezTo>
                    <a:cubicBezTo>
                      <a:pt x="40719" y="6031"/>
                      <a:pt x="39858" y="5773"/>
                      <a:pt x="39143" y="5118"/>
                    </a:cubicBezTo>
                    <a:cubicBezTo>
                      <a:pt x="37514" y="4825"/>
                      <a:pt x="37738" y="6531"/>
                      <a:pt x="37307" y="5687"/>
                    </a:cubicBezTo>
                    <a:cubicBezTo>
                      <a:pt x="36911" y="4963"/>
                      <a:pt x="36446" y="6324"/>
                      <a:pt x="36041" y="5971"/>
                    </a:cubicBezTo>
                    <a:cubicBezTo>
                      <a:pt x="34533" y="5110"/>
                      <a:pt x="32758" y="3740"/>
                      <a:pt x="31018" y="4506"/>
                    </a:cubicBezTo>
                    <a:cubicBezTo>
                      <a:pt x="29596" y="5273"/>
                      <a:pt x="28226" y="6238"/>
                      <a:pt x="26641" y="5945"/>
                    </a:cubicBezTo>
                    <a:cubicBezTo>
                      <a:pt x="25676" y="5540"/>
                      <a:pt x="24952" y="4394"/>
                      <a:pt x="23866" y="4308"/>
                    </a:cubicBezTo>
                    <a:cubicBezTo>
                      <a:pt x="23229" y="4403"/>
                      <a:pt x="23108" y="3136"/>
                      <a:pt x="22359" y="3783"/>
                    </a:cubicBezTo>
                    <a:cubicBezTo>
                      <a:pt x="18378" y="7384"/>
                      <a:pt x="17740" y="2723"/>
                      <a:pt x="14966" y="4575"/>
                    </a:cubicBezTo>
                    <a:cubicBezTo>
                      <a:pt x="14346" y="4575"/>
                      <a:pt x="13475" y="4136"/>
                      <a:pt x="13139" y="3567"/>
                    </a:cubicBezTo>
                    <a:cubicBezTo>
                      <a:pt x="12709" y="3783"/>
                      <a:pt x="12321" y="3197"/>
                      <a:pt x="12097" y="2826"/>
                    </a:cubicBezTo>
                    <a:cubicBezTo>
                      <a:pt x="11769" y="2068"/>
                      <a:pt x="10804" y="2818"/>
                      <a:pt x="10382" y="2189"/>
                    </a:cubicBezTo>
                    <a:cubicBezTo>
                      <a:pt x="8444" y="0"/>
                      <a:pt x="9598" y="2344"/>
                      <a:pt x="7186" y="862"/>
                    </a:cubicBezTo>
                    <a:cubicBezTo>
                      <a:pt x="6169" y="681"/>
                      <a:pt x="5101" y="1568"/>
                      <a:pt x="4205" y="1508"/>
                    </a:cubicBezTo>
                    <a:cubicBezTo>
                      <a:pt x="3421" y="672"/>
                      <a:pt x="2559" y="1163"/>
                      <a:pt x="1551" y="1146"/>
                    </a:cubicBezTo>
                    <a:cubicBezTo>
                      <a:pt x="1120" y="1525"/>
                      <a:pt x="500" y="1491"/>
                      <a:pt x="0" y="1689"/>
                    </a:cubicBezTo>
                    <a:lnTo>
                      <a:pt x="0" y="20722"/>
                    </a:lnTo>
                    <a:lnTo>
                      <a:pt x="52265" y="207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7" name="Google Shape;147;p16"/>
            <p:cNvSpPr/>
            <p:nvPr/>
          </p:nvSpPr>
          <p:spPr>
            <a:xfrm rot="10800000">
              <a:off x="3967597" y="-198548"/>
              <a:ext cx="4177080" cy="1188699"/>
            </a:xfrm>
            <a:custGeom>
              <a:rect b="b" l="l" r="r" t="t"/>
              <a:pathLst>
                <a:path extrusionOk="0" h="25082" w="88138">
                  <a:moveTo>
                    <a:pt x="75712" y="0"/>
                  </a:moveTo>
                  <a:cubicBezTo>
                    <a:pt x="66612" y="0"/>
                    <a:pt x="75193" y="3627"/>
                    <a:pt x="67940" y="3822"/>
                  </a:cubicBezTo>
                  <a:cubicBezTo>
                    <a:pt x="60718" y="4048"/>
                    <a:pt x="44397" y="3886"/>
                    <a:pt x="50744" y="8129"/>
                  </a:cubicBezTo>
                  <a:cubicBezTo>
                    <a:pt x="53545" y="10001"/>
                    <a:pt x="52468" y="10466"/>
                    <a:pt x="49660" y="10466"/>
                  </a:cubicBezTo>
                  <a:cubicBezTo>
                    <a:pt x="46880" y="10466"/>
                    <a:pt x="42405" y="10010"/>
                    <a:pt x="38320" y="10010"/>
                  </a:cubicBezTo>
                  <a:cubicBezTo>
                    <a:pt x="37181" y="10010"/>
                    <a:pt x="36072" y="10046"/>
                    <a:pt x="35039" y="10136"/>
                  </a:cubicBezTo>
                  <a:cubicBezTo>
                    <a:pt x="26522" y="10881"/>
                    <a:pt x="39669" y="15253"/>
                    <a:pt x="32610" y="15350"/>
                  </a:cubicBezTo>
                  <a:cubicBezTo>
                    <a:pt x="32410" y="15353"/>
                    <a:pt x="32212" y="15354"/>
                    <a:pt x="32016" y="15354"/>
                  </a:cubicBezTo>
                  <a:cubicBezTo>
                    <a:pt x="25270" y="15354"/>
                    <a:pt x="20574" y="13760"/>
                    <a:pt x="24287" y="12533"/>
                  </a:cubicBezTo>
                  <a:cubicBezTo>
                    <a:pt x="26532" y="11778"/>
                    <a:pt x="22976" y="10870"/>
                    <a:pt x="18144" y="10870"/>
                  </a:cubicBezTo>
                  <a:cubicBezTo>
                    <a:pt x="14680" y="10870"/>
                    <a:pt x="10559" y="11337"/>
                    <a:pt x="7448" y="12662"/>
                  </a:cubicBezTo>
                  <a:cubicBezTo>
                    <a:pt x="0" y="15836"/>
                    <a:pt x="30764" y="15641"/>
                    <a:pt x="22668" y="18426"/>
                  </a:cubicBezTo>
                  <a:cubicBezTo>
                    <a:pt x="14573" y="21211"/>
                    <a:pt x="4469" y="21373"/>
                    <a:pt x="4469" y="21373"/>
                  </a:cubicBezTo>
                  <a:cubicBezTo>
                    <a:pt x="4469" y="21373"/>
                    <a:pt x="4634" y="18937"/>
                    <a:pt x="4022" y="18937"/>
                  </a:cubicBezTo>
                  <a:cubicBezTo>
                    <a:pt x="3696" y="18937"/>
                    <a:pt x="3148" y="19631"/>
                    <a:pt x="2235" y="21762"/>
                  </a:cubicBezTo>
                  <a:lnTo>
                    <a:pt x="12144" y="23413"/>
                  </a:lnTo>
                  <a:cubicBezTo>
                    <a:pt x="12144" y="23413"/>
                    <a:pt x="16452" y="21826"/>
                    <a:pt x="17964" y="21826"/>
                  </a:cubicBezTo>
                  <a:cubicBezTo>
                    <a:pt x="18512" y="21826"/>
                    <a:pt x="18693" y="22035"/>
                    <a:pt x="18167" y="22604"/>
                  </a:cubicBezTo>
                  <a:cubicBezTo>
                    <a:pt x="16616" y="24281"/>
                    <a:pt x="19775" y="25081"/>
                    <a:pt x="23555" y="25081"/>
                  </a:cubicBezTo>
                  <a:cubicBezTo>
                    <a:pt x="24590" y="25081"/>
                    <a:pt x="25672" y="25021"/>
                    <a:pt x="26716" y="24903"/>
                  </a:cubicBezTo>
                  <a:cubicBezTo>
                    <a:pt x="31574" y="24352"/>
                    <a:pt x="24514" y="22312"/>
                    <a:pt x="27105" y="21762"/>
                  </a:cubicBezTo>
                  <a:cubicBezTo>
                    <a:pt x="27723" y="21634"/>
                    <a:pt x="28735" y="21584"/>
                    <a:pt x="29982" y="21584"/>
                  </a:cubicBezTo>
                  <a:cubicBezTo>
                    <a:pt x="34091" y="21584"/>
                    <a:pt x="40755" y="22118"/>
                    <a:pt x="44332" y="22118"/>
                  </a:cubicBezTo>
                  <a:cubicBezTo>
                    <a:pt x="48963" y="22118"/>
                    <a:pt x="45336" y="18070"/>
                    <a:pt x="40867" y="17681"/>
                  </a:cubicBezTo>
                  <a:cubicBezTo>
                    <a:pt x="36649" y="17281"/>
                    <a:pt x="45049" y="14158"/>
                    <a:pt x="55294" y="14158"/>
                  </a:cubicBezTo>
                  <a:cubicBezTo>
                    <a:pt x="55824" y="14158"/>
                    <a:pt x="56359" y="14167"/>
                    <a:pt x="56897" y="14184"/>
                  </a:cubicBezTo>
                  <a:cubicBezTo>
                    <a:pt x="57482" y="14203"/>
                    <a:pt x="58014" y="14212"/>
                    <a:pt x="58498" y="14212"/>
                  </a:cubicBezTo>
                  <a:cubicBezTo>
                    <a:pt x="67044" y="14212"/>
                    <a:pt x="60404" y="11391"/>
                    <a:pt x="58290" y="11237"/>
                  </a:cubicBezTo>
                  <a:cubicBezTo>
                    <a:pt x="56128" y="11047"/>
                    <a:pt x="52750" y="6051"/>
                    <a:pt x="69472" y="6051"/>
                  </a:cubicBezTo>
                  <a:cubicBezTo>
                    <a:pt x="69785" y="6051"/>
                    <a:pt x="70105" y="6052"/>
                    <a:pt x="70433" y="6056"/>
                  </a:cubicBezTo>
                  <a:cubicBezTo>
                    <a:pt x="70706" y="6059"/>
                    <a:pt x="70973" y="6060"/>
                    <a:pt x="71236" y="6060"/>
                  </a:cubicBezTo>
                  <a:cubicBezTo>
                    <a:pt x="88137" y="6060"/>
                    <a:pt x="84672" y="0"/>
                    <a:pt x="75712" y="0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69019"/>
                    <a:alpha val="13020"/>
                  </a:srgbClr>
                </a:gs>
                <a:gs pos="100000">
                  <a:schemeClr val="dk2">
                    <a:alpha val="13020"/>
                  </a:scheme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 flipH="1" rot="10800000">
              <a:off x="-1197425" y="-79752"/>
              <a:ext cx="4851777" cy="1380701"/>
            </a:xfrm>
            <a:custGeom>
              <a:rect b="b" l="l" r="r" t="t"/>
              <a:pathLst>
                <a:path extrusionOk="0" h="25082" w="88138">
                  <a:moveTo>
                    <a:pt x="75712" y="0"/>
                  </a:moveTo>
                  <a:cubicBezTo>
                    <a:pt x="66612" y="0"/>
                    <a:pt x="75193" y="3627"/>
                    <a:pt x="67940" y="3822"/>
                  </a:cubicBezTo>
                  <a:cubicBezTo>
                    <a:pt x="60718" y="4048"/>
                    <a:pt x="44397" y="3886"/>
                    <a:pt x="50744" y="8129"/>
                  </a:cubicBezTo>
                  <a:cubicBezTo>
                    <a:pt x="53545" y="10001"/>
                    <a:pt x="52468" y="10466"/>
                    <a:pt x="49660" y="10466"/>
                  </a:cubicBezTo>
                  <a:cubicBezTo>
                    <a:pt x="46880" y="10466"/>
                    <a:pt x="42405" y="10010"/>
                    <a:pt x="38320" y="10010"/>
                  </a:cubicBezTo>
                  <a:cubicBezTo>
                    <a:pt x="37181" y="10010"/>
                    <a:pt x="36072" y="10046"/>
                    <a:pt x="35039" y="10136"/>
                  </a:cubicBezTo>
                  <a:cubicBezTo>
                    <a:pt x="26522" y="10881"/>
                    <a:pt x="39669" y="15253"/>
                    <a:pt x="32610" y="15350"/>
                  </a:cubicBezTo>
                  <a:cubicBezTo>
                    <a:pt x="32410" y="15353"/>
                    <a:pt x="32212" y="15354"/>
                    <a:pt x="32016" y="15354"/>
                  </a:cubicBezTo>
                  <a:cubicBezTo>
                    <a:pt x="25270" y="15354"/>
                    <a:pt x="20574" y="13760"/>
                    <a:pt x="24287" y="12533"/>
                  </a:cubicBezTo>
                  <a:cubicBezTo>
                    <a:pt x="26532" y="11778"/>
                    <a:pt x="22976" y="10870"/>
                    <a:pt x="18144" y="10870"/>
                  </a:cubicBezTo>
                  <a:cubicBezTo>
                    <a:pt x="14680" y="10870"/>
                    <a:pt x="10559" y="11337"/>
                    <a:pt x="7448" y="12662"/>
                  </a:cubicBezTo>
                  <a:cubicBezTo>
                    <a:pt x="0" y="15836"/>
                    <a:pt x="30764" y="15641"/>
                    <a:pt x="22668" y="18426"/>
                  </a:cubicBezTo>
                  <a:cubicBezTo>
                    <a:pt x="14573" y="21211"/>
                    <a:pt x="4469" y="21373"/>
                    <a:pt x="4469" y="21373"/>
                  </a:cubicBezTo>
                  <a:cubicBezTo>
                    <a:pt x="4469" y="21373"/>
                    <a:pt x="4634" y="18937"/>
                    <a:pt x="4022" y="18937"/>
                  </a:cubicBezTo>
                  <a:cubicBezTo>
                    <a:pt x="3696" y="18937"/>
                    <a:pt x="3148" y="19631"/>
                    <a:pt x="2235" y="21762"/>
                  </a:cubicBezTo>
                  <a:lnTo>
                    <a:pt x="12144" y="23413"/>
                  </a:lnTo>
                  <a:cubicBezTo>
                    <a:pt x="12144" y="23413"/>
                    <a:pt x="16452" y="21826"/>
                    <a:pt x="17964" y="21826"/>
                  </a:cubicBezTo>
                  <a:cubicBezTo>
                    <a:pt x="18512" y="21826"/>
                    <a:pt x="18693" y="22035"/>
                    <a:pt x="18167" y="22604"/>
                  </a:cubicBezTo>
                  <a:cubicBezTo>
                    <a:pt x="16616" y="24281"/>
                    <a:pt x="19775" y="25081"/>
                    <a:pt x="23555" y="25081"/>
                  </a:cubicBezTo>
                  <a:cubicBezTo>
                    <a:pt x="24590" y="25081"/>
                    <a:pt x="25672" y="25021"/>
                    <a:pt x="26716" y="24903"/>
                  </a:cubicBezTo>
                  <a:cubicBezTo>
                    <a:pt x="31574" y="24352"/>
                    <a:pt x="24514" y="22312"/>
                    <a:pt x="27105" y="21762"/>
                  </a:cubicBezTo>
                  <a:cubicBezTo>
                    <a:pt x="27723" y="21634"/>
                    <a:pt x="28735" y="21584"/>
                    <a:pt x="29982" y="21584"/>
                  </a:cubicBezTo>
                  <a:cubicBezTo>
                    <a:pt x="34091" y="21584"/>
                    <a:pt x="40755" y="22118"/>
                    <a:pt x="44332" y="22118"/>
                  </a:cubicBezTo>
                  <a:cubicBezTo>
                    <a:pt x="48963" y="22118"/>
                    <a:pt x="45336" y="18070"/>
                    <a:pt x="40867" y="17681"/>
                  </a:cubicBezTo>
                  <a:cubicBezTo>
                    <a:pt x="36649" y="17281"/>
                    <a:pt x="45049" y="14158"/>
                    <a:pt x="55294" y="14158"/>
                  </a:cubicBezTo>
                  <a:cubicBezTo>
                    <a:pt x="55824" y="14158"/>
                    <a:pt x="56359" y="14167"/>
                    <a:pt x="56897" y="14184"/>
                  </a:cubicBezTo>
                  <a:cubicBezTo>
                    <a:pt x="57482" y="14203"/>
                    <a:pt x="58014" y="14212"/>
                    <a:pt x="58498" y="14212"/>
                  </a:cubicBezTo>
                  <a:cubicBezTo>
                    <a:pt x="67044" y="14212"/>
                    <a:pt x="60404" y="11391"/>
                    <a:pt x="58290" y="11237"/>
                  </a:cubicBezTo>
                  <a:cubicBezTo>
                    <a:pt x="56128" y="11047"/>
                    <a:pt x="52750" y="6051"/>
                    <a:pt x="69472" y="6051"/>
                  </a:cubicBezTo>
                  <a:cubicBezTo>
                    <a:pt x="69785" y="6051"/>
                    <a:pt x="70105" y="6052"/>
                    <a:pt x="70433" y="6056"/>
                  </a:cubicBezTo>
                  <a:cubicBezTo>
                    <a:pt x="70706" y="6059"/>
                    <a:pt x="70973" y="6060"/>
                    <a:pt x="71236" y="6060"/>
                  </a:cubicBezTo>
                  <a:cubicBezTo>
                    <a:pt x="88137" y="6060"/>
                    <a:pt x="84672" y="0"/>
                    <a:pt x="75712" y="0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69019"/>
                    <a:alpha val="13020"/>
                  </a:srgbClr>
                </a:gs>
                <a:gs pos="100000">
                  <a:schemeClr val="dk2">
                    <a:alpha val="13020"/>
                  </a:scheme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" name="Google Shape;149;p16"/>
          <p:cNvSpPr txBox="1"/>
          <p:nvPr>
            <p:ph type="title"/>
          </p:nvPr>
        </p:nvSpPr>
        <p:spPr>
          <a:xfrm>
            <a:off x="722375" y="2369225"/>
            <a:ext cx="5778900" cy="10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8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50" name="Google Shape;150;p16"/>
          <p:cNvSpPr txBox="1"/>
          <p:nvPr>
            <p:ph hasCustomPrompt="1" idx="2" type="title"/>
          </p:nvPr>
        </p:nvSpPr>
        <p:spPr>
          <a:xfrm>
            <a:off x="722375" y="1221386"/>
            <a:ext cx="1313100" cy="9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85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51" name="Google Shape;151;p16"/>
          <p:cNvSpPr txBox="1"/>
          <p:nvPr>
            <p:ph idx="1" type="subTitle"/>
          </p:nvPr>
        </p:nvSpPr>
        <p:spPr>
          <a:xfrm>
            <a:off x="722375" y="3396499"/>
            <a:ext cx="4594500" cy="44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2_1_2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17"/>
          <p:cNvGrpSpPr/>
          <p:nvPr/>
        </p:nvGrpSpPr>
        <p:grpSpPr>
          <a:xfrm>
            <a:off x="-1210375" y="-395050"/>
            <a:ext cx="10354392" cy="5543619"/>
            <a:chOff x="-1210375" y="-395050"/>
            <a:chExt cx="10354392" cy="5543619"/>
          </a:xfrm>
        </p:grpSpPr>
        <p:grpSp>
          <p:nvGrpSpPr>
            <p:cNvPr id="154" name="Google Shape;154;p17"/>
            <p:cNvGrpSpPr/>
            <p:nvPr/>
          </p:nvGrpSpPr>
          <p:grpSpPr>
            <a:xfrm>
              <a:off x="0" y="1491050"/>
              <a:ext cx="9144017" cy="3657519"/>
              <a:chOff x="0" y="1491050"/>
              <a:chExt cx="9144017" cy="3657519"/>
            </a:xfrm>
          </p:grpSpPr>
          <p:sp>
            <p:nvSpPr>
              <p:cNvPr id="155" name="Google Shape;155;p17"/>
              <p:cNvSpPr/>
              <p:nvPr/>
            </p:nvSpPr>
            <p:spPr>
              <a:xfrm>
                <a:off x="0" y="1491050"/>
                <a:ext cx="9143838" cy="3657519"/>
              </a:xfrm>
              <a:custGeom>
                <a:rect b="b" l="l" r="r" t="t"/>
                <a:pathLst>
                  <a:path extrusionOk="0" h="52159" w="249917">
                    <a:moveTo>
                      <a:pt x="249917" y="1"/>
                    </a:moveTo>
                    <a:cubicBezTo>
                      <a:pt x="249917" y="1"/>
                      <a:pt x="237567" y="1"/>
                      <a:pt x="232571" y="1000"/>
                    </a:cubicBezTo>
                    <a:cubicBezTo>
                      <a:pt x="227575" y="1999"/>
                      <a:pt x="219901" y="3398"/>
                      <a:pt x="217903" y="3398"/>
                    </a:cubicBezTo>
                    <a:cubicBezTo>
                      <a:pt x="215905" y="3398"/>
                      <a:pt x="213906" y="2679"/>
                      <a:pt x="209390" y="3678"/>
                    </a:cubicBezTo>
                    <a:cubicBezTo>
                      <a:pt x="204834" y="4677"/>
                      <a:pt x="197719" y="4957"/>
                      <a:pt x="194722" y="4957"/>
                    </a:cubicBezTo>
                    <a:cubicBezTo>
                      <a:pt x="191764" y="4957"/>
                      <a:pt x="188327" y="4277"/>
                      <a:pt x="185609" y="4277"/>
                    </a:cubicBezTo>
                    <a:cubicBezTo>
                      <a:pt x="182931" y="4277"/>
                      <a:pt x="181093" y="2838"/>
                      <a:pt x="179214" y="3958"/>
                    </a:cubicBezTo>
                    <a:cubicBezTo>
                      <a:pt x="177376" y="5117"/>
                      <a:pt x="177536" y="5117"/>
                      <a:pt x="175537" y="5676"/>
                    </a:cubicBezTo>
                    <a:cubicBezTo>
                      <a:pt x="173539" y="6276"/>
                      <a:pt x="173819" y="5836"/>
                      <a:pt x="171980" y="5836"/>
                    </a:cubicBezTo>
                    <a:cubicBezTo>
                      <a:pt x="170142" y="5836"/>
                      <a:pt x="170262" y="5676"/>
                      <a:pt x="167984" y="6396"/>
                    </a:cubicBezTo>
                    <a:cubicBezTo>
                      <a:pt x="165705" y="7115"/>
                      <a:pt x="164866" y="7235"/>
                      <a:pt x="163867" y="7675"/>
                    </a:cubicBezTo>
                    <a:cubicBezTo>
                      <a:pt x="162388" y="8194"/>
                      <a:pt x="160829" y="8474"/>
                      <a:pt x="159311" y="8514"/>
                    </a:cubicBezTo>
                    <a:cubicBezTo>
                      <a:pt x="158032" y="8514"/>
                      <a:pt x="155873" y="7675"/>
                      <a:pt x="153475" y="7675"/>
                    </a:cubicBezTo>
                    <a:cubicBezTo>
                      <a:pt x="151037" y="7675"/>
                      <a:pt x="144523" y="8514"/>
                      <a:pt x="141365" y="8114"/>
                    </a:cubicBezTo>
                    <a:cubicBezTo>
                      <a:pt x="138248" y="7675"/>
                      <a:pt x="134691" y="7115"/>
                      <a:pt x="131973" y="7115"/>
                    </a:cubicBezTo>
                    <a:cubicBezTo>
                      <a:pt x="129295" y="7115"/>
                      <a:pt x="127976" y="6116"/>
                      <a:pt x="121901" y="6515"/>
                    </a:cubicBezTo>
                    <a:cubicBezTo>
                      <a:pt x="117505" y="6835"/>
                      <a:pt x="113148" y="7355"/>
                      <a:pt x="108792" y="8114"/>
                    </a:cubicBezTo>
                    <a:cubicBezTo>
                      <a:pt x="105235" y="8674"/>
                      <a:pt x="103796" y="8953"/>
                      <a:pt x="100119" y="8514"/>
                    </a:cubicBezTo>
                    <a:cubicBezTo>
                      <a:pt x="96442" y="8114"/>
                      <a:pt x="92605" y="8953"/>
                      <a:pt x="88168" y="8114"/>
                    </a:cubicBezTo>
                    <a:cubicBezTo>
                      <a:pt x="83772" y="7235"/>
                      <a:pt x="81654" y="6396"/>
                      <a:pt x="78936" y="5956"/>
                    </a:cubicBezTo>
                    <a:cubicBezTo>
                      <a:pt x="75459" y="5516"/>
                      <a:pt x="71942" y="5316"/>
                      <a:pt x="68464" y="5396"/>
                    </a:cubicBezTo>
                    <a:cubicBezTo>
                      <a:pt x="64188" y="5396"/>
                      <a:pt x="63908" y="4117"/>
                      <a:pt x="61910" y="4957"/>
                    </a:cubicBezTo>
                    <a:cubicBezTo>
                      <a:pt x="59911" y="5836"/>
                      <a:pt x="60351" y="7115"/>
                      <a:pt x="58473" y="7115"/>
                    </a:cubicBezTo>
                    <a:cubicBezTo>
                      <a:pt x="56634" y="7115"/>
                      <a:pt x="56474" y="5556"/>
                      <a:pt x="54795" y="5676"/>
                    </a:cubicBezTo>
                    <a:cubicBezTo>
                      <a:pt x="53077" y="5836"/>
                      <a:pt x="53237" y="7395"/>
                      <a:pt x="51798" y="7515"/>
                    </a:cubicBezTo>
                    <a:cubicBezTo>
                      <a:pt x="50359" y="7675"/>
                      <a:pt x="51079" y="6675"/>
                      <a:pt x="49240" y="6675"/>
                    </a:cubicBezTo>
                    <a:cubicBezTo>
                      <a:pt x="47401" y="6675"/>
                      <a:pt x="48680" y="8794"/>
                      <a:pt x="46962" y="8953"/>
                    </a:cubicBezTo>
                    <a:cubicBezTo>
                      <a:pt x="45243" y="9113"/>
                      <a:pt x="44963" y="10392"/>
                      <a:pt x="40847" y="8953"/>
                    </a:cubicBezTo>
                    <a:cubicBezTo>
                      <a:pt x="36730" y="7515"/>
                      <a:pt x="34732" y="9393"/>
                      <a:pt x="33013" y="8514"/>
                    </a:cubicBezTo>
                    <a:cubicBezTo>
                      <a:pt x="31295" y="7675"/>
                      <a:pt x="28737" y="7675"/>
                      <a:pt x="26179" y="7115"/>
                    </a:cubicBezTo>
                    <a:cubicBezTo>
                      <a:pt x="23621" y="6555"/>
                      <a:pt x="22502" y="6116"/>
                      <a:pt x="17786" y="6955"/>
                    </a:cubicBezTo>
                    <a:cubicBezTo>
                      <a:pt x="13109" y="7794"/>
                      <a:pt x="0" y="9793"/>
                      <a:pt x="0" y="9793"/>
                    </a:cubicBezTo>
                    <a:lnTo>
                      <a:pt x="0" y="52158"/>
                    </a:lnTo>
                    <a:lnTo>
                      <a:pt x="249917" y="52158"/>
                    </a:lnTo>
                    <a:close/>
                  </a:path>
                </a:pathLst>
              </a:custGeom>
              <a:gradFill>
                <a:gsLst>
                  <a:gs pos="0">
                    <a:srgbClr val="193D7E"/>
                  </a:gs>
                  <a:gs pos="100000">
                    <a:srgbClr val="4884B6">
                      <a:alpha val="61568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7"/>
              <p:cNvSpPr/>
              <p:nvPr/>
            </p:nvSpPr>
            <p:spPr>
              <a:xfrm>
                <a:off x="0" y="4132575"/>
                <a:ext cx="9144017" cy="1015812"/>
              </a:xfrm>
              <a:custGeom>
                <a:rect b="b" l="l" r="r" t="t"/>
                <a:pathLst>
                  <a:path extrusionOk="0" h="19301" w="50275">
                    <a:moveTo>
                      <a:pt x="50275" y="4395"/>
                    </a:moveTo>
                    <a:cubicBezTo>
                      <a:pt x="49138" y="3964"/>
                      <a:pt x="47931" y="3817"/>
                      <a:pt x="46768" y="4214"/>
                    </a:cubicBezTo>
                    <a:cubicBezTo>
                      <a:pt x="45743" y="3748"/>
                      <a:pt x="45010" y="4481"/>
                      <a:pt x="44149" y="5015"/>
                    </a:cubicBezTo>
                    <a:cubicBezTo>
                      <a:pt x="43175" y="5239"/>
                      <a:pt x="42202" y="4421"/>
                      <a:pt x="41314" y="5015"/>
                    </a:cubicBezTo>
                    <a:cubicBezTo>
                      <a:pt x="40565" y="5084"/>
                      <a:pt x="40013" y="4326"/>
                      <a:pt x="39333" y="5067"/>
                    </a:cubicBezTo>
                    <a:cubicBezTo>
                      <a:pt x="38281" y="5041"/>
                      <a:pt x="37299" y="4084"/>
                      <a:pt x="36222" y="3835"/>
                    </a:cubicBezTo>
                    <a:cubicBezTo>
                      <a:pt x="33948" y="1853"/>
                      <a:pt x="34335" y="3240"/>
                      <a:pt x="32095" y="3947"/>
                    </a:cubicBezTo>
                    <a:cubicBezTo>
                      <a:pt x="31165" y="4024"/>
                      <a:pt x="30174" y="3671"/>
                      <a:pt x="29390" y="3697"/>
                    </a:cubicBezTo>
                    <a:cubicBezTo>
                      <a:pt x="28993" y="2818"/>
                      <a:pt x="27046" y="1689"/>
                      <a:pt x="26564" y="2973"/>
                    </a:cubicBezTo>
                    <a:cubicBezTo>
                      <a:pt x="26245" y="3645"/>
                      <a:pt x="26469" y="2172"/>
                      <a:pt x="25263" y="3335"/>
                    </a:cubicBezTo>
                    <a:cubicBezTo>
                      <a:pt x="19955" y="1"/>
                      <a:pt x="19869" y="5489"/>
                      <a:pt x="16483" y="3559"/>
                    </a:cubicBezTo>
                    <a:cubicBezTo>
                      <a:pt x="15845" y="3007"/>
                      <a:pt x="14975" y="2990"/>
                      <a:pt x="14355" y="2671"/>
                    </a:cubicBezTo>
                    <a:cubicBezTo>
                      <a:pt x="14122" y="2249"/>
                      <a:pt x="13717" y="2318"/>
                      <a:pt x="13407" y="2611"/>
                    </a:cubicBezTo>
                    <a:cubicBezTo>
                      <a:pt x="11658" y="4533"/>
                      <a:pt x="10503" y="3843"/>
                      <a:pt x="8410" y="3232"/>
                    </a:cubicBezTo>
                    <a:cubicBezTo>
                      <a:pt x="7333" y="3266"/>
                      <a:pt x="7565" y="4464"/>
                      <a:pt x="5868" y="3197"/>
                    </a:cubicBezTo>
                    <a:cubicBezTo>
                      <a:pt x="5463" y="3059"/>
                      <a:pt x="4989" y="2921"/>
                      <a:pt x="4696" y="2379"/>
                    </a:cubicBezTo>
                    <a:cubicBezTo>
                      <a:pt x="3895" y="2232"/>
                      <a:pt x="3119" y="2335"/>
                      <a:pt x="2585" y="1474"/>
                    </a:cubicBezTo>
                    <a:cubicBezTo>
                      <a:pt x="2292" y="1207"/>
                      <a:pt x="1930" y="1560"/>
                      <a:pt x="1681" y="1715"/>
                    </a:cubicBezTo>
                    <a:cubicBezTo>
                      <a:pt x="1155" y="1551"/>
                      <a:pt x="655" y="1112"/>
                      <a:pt x="78" y="1353"/>
                    </a:cubicBezTo>
                    <a:cubicBezTo>
                      <a:pt x="52" y="1336"/>
                      <a:pt x="26" y="1327"/>
                      <a:pt x="0" y="1319"/>
                    </a:cubicBezTo>
                    <a:lnTo>
                      <a:pt x="0" y="19300"/>
                    </a:lnTo>
                    <a:lnTo>
                      <a:pt x="50275" y="1930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" name="Google Shape;157;p17"/>
            <p:cNvGrpSpPr/>
            <p:nvPr/>
          </p:nvGrpSpPr>
          <p:grpSpPr>
            <a:xfrm>
              <a:off x="-1210375" y="-395050"/>
              <a:ext cx="9429424" cy="1477717"/>
              <a:chOff x="-1210375" y="-395050"/>
              <a:chExt cx="9429424" cy="1477717"/>
            </a:xfrm>
          </p:grpSpPr>
          <p:sp>
            <p:nvSpPr>
              <p:cNvPr id="158" name="Google Shape;158;p17"/>
              <p:cNvSpPr/>
              <p:nvPr/>
            </p:nvSpPr>
            <p:spPr>
              <a:xfrm flipH="1" rot="10800000">
                <a:off x="-1210375" y="-206209"/>
                <a:ext cx="3865512" cy="1100034"/>
              </a:xfrm>
              <a:custGeom>
                <a:rect b="b" l="l" r="r" t="t"/>
                <a:pathLst>
                  <a:path extrusionOk="0" h="25082" w="88138">
                    <a:moveTo>
                      <a:pt x="75712" y="0"/>
                    </a:moveTo>
                    <a:cubicBezTo>
                      <a:pt x="66612" y="0"/>
                      <a:pt x="75193" y="3627"/>
                      <a:pt x="67940" y="3822"/>
                    </a:cubicBezTo>
                    <a:cubicBezTo>
                      <a:pt x="60718" y="4048"/>
                      <a:pt x="44397" y="3886"/>
                      <a:pt x="50744" y="8129"/>
                    </a:cubicBezTo>
                    <a:cubicBezTo>
                      <a:pt x="53545" y="10001"/>
                      <a:pt x="52468" y="10466"/>
                      <a:pt x="49660" y="10466"/>
                    </a:cubicBezTo>
                    <a:cubicBezTo>
                      <a:pt x="46880" y="10466"/>
                      <a:pt x="42405" y="10010"/>
                      <a:pt x="38320" y="10010"/>
                    </a:cubicBezTo>
                    <a:cubicBezTo>
                      <a:pt x="37181" y="10010"/>
                      <a:pt x="36072" y="10046"/>
                      <a:pt x="35039" y="10136"/>
                    </a:cubicBezTo>
                    <a:cubicBezTo>
                      <a:pt x="26522" y="10881"/>
                      <a:pt x="39669" y="15253"/>
                      <a:pt x="32610" y="15350"/>
                    </a:cubicBezTo>
                    <a:cubicBezTo>
                      <a:pt x="32410" y="15353"/>
                      <a:pt x="32212" y="15354"/>
                      <a:pt x="32016" y="15354"/>
                    </a:cubicBezTo>
                    <a:cubicBezTo>
                      <a:pt x="25270" y="15354"/>
                      <a:pt x="20574" y="13760"/>
                      <a:pt x="24287" y="12533"/>
                    </a:cubicBezTo>
                    <a:cubicBezTo>
                      <a:pt x="26532" y="11778"/>
                      <a:pt x="22976" y="10870"/>
                      <a:pt x="18144" y="10870"/>
                    </a:cubicBezTo>
                    <a:cubicBezTo>
                      <a:pt x="14680" y="10870"/>
                      <a:pt x="10559" y="11337"/>
                      <a:pt x="7448" y="12662"/>
                    </a:cubicBezTo>
                    <a:cubicBezTo>
                      <a:pt x="0" y="15836"/>
                      <a:pt x="30764" y="15641"/>
                      <a:pt x="22668" y="18426"/>
                    </a:cubicBezTo>
                    <a:cubicBezTo>
                      <a:pt x="14573" y="21211"/>
                      <a:pt x="4469" y="21373"/>
                      <a:pt x="4469" y="21373"/>
                    </a:cubicBezTo>
                    <a:cubicBezTo>
                      <a:pt x="4469" y="21373"/>
                      <a:pt x="4634" y="18937"/>
                      <a:pt x="4022" y="18937"/>
                    </a:cubicBezTo>
                    <a:cubicBezTo>
                      <a:pt x="3696" y="18937"/>
                      <a:pt x="3148" y="19631"/>
                      <a:pt x="2235" y="21762"/>
                    </a:cubicBezTo>
                    <a:lnTo>
                      <a:pt x="12144" y="23413"/>
                    </a:lnTo>
                    <a:cubicBezTo>
                      <a:pt x="12144" y="23413"/>
                      <a:pt x="16452" y="21826"/>
                      <a:pt x="17964" y="21826"/>
                    </a:cubicBezTo>
                    <a:cubicBezTo>
                      <a:pt x="18512" y="21826"/>
                      <a:pt x="18693" y="22035"/>
                      <a:pt x="18167" y="22604"/>
                    </a:cubicBezTo>
                    <a:cubicBezTo>
                      <a:pt x="16616" y="24281"/>
                      <a:pt x="19775" y="25081"/>
                      <a:pt x="23555" y="25081"/>
                    </a:cubicBezTo>
                    <a:cubicBezTo>
                      <a:pt x="24590" y="25081"/>
                      <a:pt x="25672" y="25021"/>
                      <a:pt x="26716" y="24903"/>
                    </a:cubicBezTo>
                    <a:cubicBezTo>
                      <a:pt x="31574" y="24352"/>
                      <a:pt x="24514" y="22312"/>
                      <a:pt x="27105" y="21762"/>
                    </a:cubicBezTo>
                    <a:cubicBezTo>
                      <a:pt x="27723" y="21634"/>
                      <a:pt x="28735" y="21584"/>
                      <a:pt x="29982" y="21584"/>
                    </a:cubicBezTo>
                    <a:cubicBezTo>
                      <a:pt x="34091" y="21584"/>
                      <a:pt x="40755" y="22118"/>
                      <a:pt x="44332" y="22118"/>
                    </a:cubicBezTo>
                    <a:cubicBezTo>
                      <a:pt x="48963" y="22118"/>
                      <a:pt x="45336" y="18070"/>
                      <a:pt x="40867" y="17681"/>
                    </a:cubicBezTo>
                    <a:cubicBezTo>
                      <a:pt x="36649" y="17281"/>
                      <a:pt x="45049" y="14158"/>
                      <a:pt x="55294" y="14158"/>
                    </a:cubicBezTo>
                    <a:cubicBezTo>
                      <a:pt x="55824" y="14158"/>
                      <a:pt x="56359" y="14167"/>
                      <a:pt x="56897" y="14184"/>
                    </a:cubicBezTo>
                    <a:cubicBezTo>
                      <a:pt x="57482" y="14203"/>
                      <a:pt x="58014" y="14212"/>
                      <a:pt x="58498" y="14212"/>
                    </a:cubicBezTo>
                    <a:cubicBezTo>
                      <a:pt x="67044" y="14212"/>
                      <a:pt x="60404" y="11391"/>
                      <a:pt x="58290" y="11237"/>
                    </a:cubicBezTo>
                    <a:cubicBezTo>
                      <a:pt x="56128" y="11047"/>
                      <a:pt x="52750" y="6051"/>
                      <a:pt x="69472" y="6051"/>
                    </a:cubicBezTo>
                    <a:cubicBezTo>
                      <a:pt x="69785" y="6051"/>
                      <a:pt x="70105" y="6052"/>
                      <a:pt x="70433" y="6056"/>
                    </a:cubicBezTo>
                    <a:cubicBezTo>
                      <a:pt x="70706" y="6059"/>
                      <a:pt x="70973" y="6060"/>
                      <a:pt x="71236" y="6060"/>
                    </a:cubicBezTo>
                    <a:cubicBezTo>
                      <a:pt x="88137" y="6060"/>
                      <a:pt x="84672" y="0"/>
                      <a:pt x="7571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4FF">
                      <a:alpha val="69019"/>
                      <a:alpha val="13020"/>
                    </a:srgbClr>
                  </a:gs>
                  <a:gs pos="100000">
                    <a:schemeClr val="dk2">
                      <a:alpha val="13020"/>
                    </a:scheme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17"/>
              <p:cNvSpPr/>
              <p:nvPr/>
            </p:nvSpPr>
            <p:spPr>
              <a:xfrm>
                <a:off x="3485501" y="-395050"/>
                <a:ext cx="4733548" cy="1477717"/>
              </a:xfrm>
              <a:custGeom>
                <a:rect b="b" l="l" r="r" t="t"/>
                <a:pathLst>
                  <a:path extrusionOk="0" h="27518" w="88148">
                    <a:moveTo>
                      <a:pt x="64536" y="1"/>
                    </a:moveTo>
                    <a:cubicBezTo>
                      <a:pt x="63518" y="1"/>
                      <a:pt x="62457" y="63"/>
                      <a:pt x="61431" y="186"/>
                    </a:cubicBezTo>
                    <a:cubicBezTo>
                      <a:pt x="56574" y="802"/>
                      <a:pt x="63666" y="3036"/>
                      <a:pt x="61010" y="3651"/>
                    </a:cubicBezTo>
                    <a:cubicBezTo>
                      <a:pt x="60420" y="3783"/>
                      <a:pt x="59461" y="3833"/>
                      <a:pt x="58276" y="3833"/>
                    </a:cubicBezTo>
                    <a:cubicBezTo>
                      <a:pt x="54194" y="3833"/>
                      <a:pt x="47429" y="3230"/>
                      <a:pt x="43815" y="3230"/>
                    </a:cubicBezTo>
                    <a:cubicBezTo>
                      <a:pt x="39152" y="3230"/>
                      <a:pt x="42811" y="7699"/>
                      <a:pt x="47248" y="8088"/>
                    </a:cubicBezTo>
                    <a:cubicBezTo>
                      <a:pt x="51501" y="8488"/>
                      <a:pt x="43082" y="11969"/>
                      <a:pt x="32852" y="11969"/>
                    </a:cubicBezTo>
                    <a:cubicBezTo>
                      <a:pt x="32333" y="11969"/>
                      <a:pt x="31810" y="11960"/>
                      <a:pt x="31283" y="11941"/>
                    </a:cubicBezTo>
                    <a:cubicBezTo>
                      <a:pt x="30657" y="11917"/>
                      <a:pt x="30091" y="11906"/>
                      <a:pt x="29580" y="11906"/>
                    </a:cubicBezTo>
                    <a:cubicBezTo>
                      <a:pt x="21154" y="11906"/>
                      <a:pt x="27751" y="14996"/>
                      <a:pt x="29858" y="15180"/>
                    </a:cubicBezTo>
                    <a:cubicBezTo>
                      <a:pt x="32055" y="15371"/>
                      <a:pt x="35410" y="20852"/>
                      <a:pt x="18597" y="20852"/>
                    </a:cubicBezTo>
                    <a:cubicBezTo>
                      <a:pt x="18309" y="20852"/>
                      <a:pt x="18015" y="20850"/>
                      <a:pt x="17714" y="20847"/>
                    </a:cubicBezTo>
                    <a:cubicBezTo>
                      <a:pt x="17466" y="20844"/>
                      <a:pt x="17222" y="20843"/>
                      <a:pt x="16981" y="20843"/>
                    </a:cubicBezTo>
                    <a:cubicBezTo>
                      <a:pt x="1" y="20843"/>
                      <a:pt x="3463" y="27518"/>
                      <a:pt x="12436" y="27518"/>
                    </a:cubicBezTo>
                    <a:cubicBezTo>
                      <a:pt x="21568" y="27518"/>
                      <a:pt x="12987" y="23534"/>
                      <a:pt x="20208" y="23308"/>
                    </a:cubicBezTo>
                    <a:cubicBezTo>
                      <a:pt x="27429" y="23081"/>
                      <a:pt x="43750" y="23243"/>
                      <a:pt x="37403" y="18612"/>
                    </a:cubicBezTo>
                    <a:cubicBezTo>
                      <a:pt x="34597" y="16540"/>
                      <a:pt x="35711" y="16028"/>
                      <a:pt x="38564" y="16028"/>
                    </a:cubicBezTo>
                    <a:cubicBezTo>
                      <a:pt x="41347" y="16028"/>
                      <a:pt x="45783" y="16515"/>
                      <a:pt x="49847" y="16515"/>
                    </a:cubicBezTo>
                    <a:cubicBezTo>
                      <a:pt x="50989" y="16515"/>
                      <a:pt x="52103" y="16477"/>
                      <a:pt x="53141" y="16378"/>
                    </a:cubicBezTo>
                    <a:cubicBezTo>
                      <a:pt x="61626" y="15568"/>
                      <a:pt x="48478" y="10776"/>
                      <a:pt x="55570" y="10646"/>
                    </a:cubicBezTo>
                    <a:cubicBezTo>
                      <a:pt x="55810" y="10642"/>
                      <a:pt x="56048" y="10640"/>
                      <a:pt x="56284" y="10640"/>
                    </a:cubicBezTo>
                    <a:cubicBezTo>
                      <a:pt x="62965" y="10640"/>
                      <a:pt x="67583" y="12378"/>
                      <a:pt x="63860" y="13755"/>
                    </a:cubicBezTo>
                    <a:cubicBezTo>
                      <a:pt x="61621" y="14583"/>
                      <a:pt x="65154" y="15574"/>
                      <a:pt x="69967" y="15574"/>
                    </a:cubicBezTo>
                    <a:cubicBezTo>
                      <a:pt x="73439" y="15574"/>
                      <a:pt x="77578" y="15058"/>
                      <a:pt x="80699" y="13593"/>
                    </a:cubicBezTo>
                    <a:cubicBezTo>
                      <a:pt x="88147" y="10128"/>
                      <a:pt x="57384" y="10322"/>
                      <a:pt x="65479" y="7278"/>
                    </a:cubicBezTo>
                    <a:cubicBezTo>
                      <a:pt x="73575" y="4234"/>
                      <a:pt x="83678" y="4040"/>
                      <a:pt x="83678" y="4040"/>
                    </a:cubicBezTo>
                    <a:lnTo>
                      <a:pt x="83678" y="4040"/>
                    </a:lnTo>
                    <a:cubicBezTo>
                      <a:pt x="83678" y="4040"/>
                      <a:pt x="83513" y="6720"/>
                      <a:pt x="84129" y="6720"/>
                    </a:cubicBezTo>
                    <a:cubicBezTo>
                      <a:pt x="84456" y="6720"/>
                      <a:pt x="85003" y="5965"/>
                      <a:pt x="85913" y="3651"/>
                    </a:cubicBezTo>
                    <a:lnTo>
                      <a:pt x="76004" y="1838"/>
                    </a:lnTo>
                    <a:cubicBezTo>
                      <a:pt x="76004" y="1838"/>
                      <a:pt x="71720" y="3562"/>
                      <a:pt x="70201" y="3562"/>
                    </a:cubicBezTo>
                    <a:cubicBezTo>
                      <a:pt x="69649" y="3562"/>
                      <a:pt x="69462" y="3334"/>
                      <a:pt x="69980" y="2712"/>
                    </a:cubicBezTo>
                    <a:cubicBezTo>
                      <a:pt x="71539" y="873"/>
                      <a:pt x="68341" y="1"/>
                      <a:pt x="6453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4FF">
                      <a:alpha val="69019"/>
                      <a:alpha val="13020"/>
                    </a:srgbClr>
                  </a:gs>
                  <a:gs pos="100000">
                    <a:schemeClr val="dk2">
                      <a:alpha val="13020"/>
                    </a:scheme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0" name="Google Shape;160;p17"/>
          <p:cNvSpPr txBox="1"/>
          <p:nvPr>
            <p:ph type="title"/>
          </p:nvPr>
        </p:nvSpPr>
        <p:spPr>
          <a:xfrm>
            <a:off x="3485511" y="2369223"/>
            <a:ext cx="4929900" cy="10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8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61" name="Google Shape;161;p17"/>
          <p:cNvSpPr txBox="1"/>
          <p:nvPr>
            <p:ph hasCustomPrompt="1" idx="2" type="title"/>
          </p:nvPr>
        </p:nvSpPr>
        <p:spPr>
          <a:xfrm>
            <a:off x="7102311" y="1221386"/>
            <a:ext cx="1313100" cy="9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85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62" name="Google Shape;162;p17"/>
          <p:cNvSpPr txBox="1"/>
          <p:nvPr>
            <p:ph idx="1" type="subTitle"/>
          </p:nvPr>
        </p:nvSpPr>
        <p:spPr>
          <a:xfrm>
            <a:off x="3485511" y="3396499"/>
            <a:ext cx="4929900" cy="44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3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8"/>
          <p:cNvGrpSpPr/>
          <p:nvPr/>
        </p:nvGrpSpPr>
        <p:grpSpPr>
          <a:xfrm>
            <a:off x="0" y="-80400"/>
            <a:ext cx="10177640" cy="5224226"/>
            <a:chOff x="0" y="-80400"/>
            <a:chExt cx="10177640" cy="5224226"/>
          </a:xfrm>
        </p:grpSpPr>
        <p:sp>
          <p:nvSpPr>
            <p:cNvPr id="165" name="Google Shape;165;p18"/>
            <p:cNvSpPr/>
            <p:nvPr/>
          </p:nvSpPr>
          <p:spPr>
            <a:xfrm>
              <a:off x="6665603" y="-80400"/>
              <a:ext cx="3512037" cy="1096455"/>
            </a:xfrm>
            <a:custGeom>
              <a:rect b="b" l="l" r="r" t="t"/>
              <a:pathLst>
                <a:path extrusionOk="0" h="27518" w="88148">
                  <a:moveTo>
                    <a:pt x="64536" y="1"/>
                  </a:moveTo>
                  <a:cubicBezTo>
                    <a:pt x="63518" y="1"/>
                    <a:pt x="62457" y="63"/>
                    <a:pt x="61431" y="186"/>
                  </a:cubicBezTo>
                  <a:cubicBezTo>
                    <a:pt x="56574" y="802"/>
                    <a:pt x="63666" y="3036"/>
                    <a:pt x="61010" y="3651"/>
                  </a:cubicBezTo>
                  <a:cubicBezTo>
                    <a:pt x="60420" y="3783"/>
                    <a:pt x="59461" y="3833"/>
                    <a:pt x="58276" y="3833"/>
                  </a:cubicBezTo>
                  <a:cubicBezTo>
                    <a:pt x="54194" y="3833"/>
                    <a:pt x="47429" y="3230"/>
                    <a:pt x="43815" y="3230"/>
                  </a:cubicBezTo>
                  <a:cubicBezTo>
                    <a:pt x="39152" y="3230"/>
                    <a:pt x="42811" y="7699"/>
                    <a:pt x="47248" y="8088"/>
                  </a:cubicBezTo>
                  <a:cubicBezTo>
                    <a:pt x="51501" y="8488"/>
                    <a:pt x="43082" y="11969"/>
                    <a:pt x="32852" y="11969"/>
                  </a:cubicBezTo>
                  <a:cubicBezTo>
                    <a:pt x="32333" y="11969"/>
                    <a:pt x="31810" y="11960"/>
                    <a:pt x="31283" y="11941"/>
                  </a:cubicBezTo>
                  <a:cubicBezTo>
                    <a:pt x="30657" y="11917"/>
                    <a:pt x="30091" y="11906"/>
                    <a:pt x="29580" y="11906"/>
                  </a:cubicBezTo>
                  <a:cubicBezTo>
                    <a:pt x="21154" y="11906"/>
                    <a:pt x="27751" y="14996"/>
                    <a:pt x="29858" y="15180"/>
                  </a:cubicBezTo>
                  <a:cubicBezTo>
                    <a:pt x="32055" y="15371"/>
                    <a:pt x="35410" y="20852"/>
                    <a:pt x="18597" y="20852"/>
                  </a:cubicBezTo>
                  <a:cubicBezTo>
                    <a:pt x="18309" y="20852"/>
                    <a:pt x="18015" y="20850"/>
                    <a:pt x="17714" y="20847"/>
                  </a:cubicBezTo>
                  <a:cubicBezTo>
                    <a:pt x="17466" y="20844"/>
                    <a:pt x="17222" y="20843"/>
                    <a:pt x="16981" y="20843"/>
                  </a:cubicBezTo>
                  <a:cubicBezTo>
                    <a:pt x="1" y="20843"/>
                    <a:pt x="3463" y="27518"/>
                    <a:pt x="12436" y="27518"/>
                  </a:cubicBezTo>
                  <a:cubicBezTo>
                    <a:pt x="21568" y="27518"/>
                    <a:pt x="12987" y="23534"/>
                    <a:pt x="20208" y="23308"/>
                  </a:cubicBezTo>
                  <a:cubicBezTo>
                    <a:pt x="27429" y="23081"/>
                    <a:pt x="43750" y="23243"/>
                    <a:pt x="37403" y="18612"/>
                  </a:cubicBezTo>
                  <a:cubicBezTo>
                    <a:pt x="34597" y="16540"/>
                    <a:pt x="35711" y="16028"/>
                    <a:pt x="38564" y="16028"/>
                  </a:cubicBezTo>
                  <a:cubicBezTo>
                    <a:pt x="41347" y="16028"/>
                    <a:pt x="45783" y="16515"/>
                    <a:pt x="49847" y="16515"/>
                  </a:cubicBezTo>
                  <a:cubicBezTo>
                    <a:pt x="50989" y="16515"/>
                    <a:pt x="52103" y="16477"/>
                    <a:pt x="53141" y="16378"/>
                  </a:cubicBezTo>
                  <a:cubicBezTo>
                    <a:pt x="61626" y="15568"/>
                    <a:pt x="48478" y="10776"/>
                    <a:pt x="55570" y="10646"/>
                  </a:cubicBezTo>
                  <a:cubicBezTo>
                    <a:pt x="55810" y="10642"/>
                    <a:pt x="56048" y="10640"/>
                    <a:pt x="56284" y="10640"/>
                  </a:cubicBezTo>
                  <a:cubicBezTo>
                    <a:pt x="62965" y="10640"/>
                    <a:pt x="67583" y="12378"/>
                    <a:pt x="63860" y="13755"/>
                  </a:cubicBezTo>
                  <a:cubicBezTo>
                    <a:pt x="61621" y="14583"/>
                    <a:pt x="65154" y="15574"/>
                    <a:pt x="69967" y="15574"/>
                  </a:cubicBezTo>
                  <a:cubicBezTo>
                    <a:pt x="73439" y="15574"/>
                    <a:pt x="77578" y="15058"/>
                    <a:pt x="80699" y="13593"/>
                  </a:cubicBezTo>
                  <a:cubicBezTo>
                    <a:pt x="88147" y="10128"/>
                    <a:pt x="57384" y="10322"/>
                    <a:pt x="65479" y="7278"/>
                  </a:cubicBezTo>
                  <a:cubicBezTo>
                    <a:pt x="73575" y="4234"/>
                    <a:pt x="83678" y="4040"/>
                    <a:pt x="83678" y="4040"/>
                  </a:cubicBezTo>
                  <a:lnTo>
                    <a:pt x="83678" y="4040"/>
                  </a:lnTo>
                  <a:cubicBezTo>
                    <a:pt x="83678" y="4040"/>
                    <a:pt x="83513" y="6720"/>
                    <a:pt x="84129" y="6720"/>
                  </a:cubicBezTo>
                  <a:cubicBezTo>
                    <a:pt x="84456" y="6720"/>
                    <a:pt x="85003" y="5965"/>
                    <a:pt x="85913" y="3651"/>
                  </a:cubicBezTo>
                  <a:lnTo>
                    <a:pt x="76004" y="1838"/>
                  </a:lnTo>
                  <a:cubicBezTo>
                    <a:pt x="76004" y="1838"/>
                    <a:pt x="71720" y="3562"/>
                    <a:pt x="70201" y="3562"/>
                  </a:cubicBezTo>
                  <a:cubicBezTo>
                    <a:pt x="69649" y="3562"/>
                    <a:pt x="69462" y="3334"/>
                    <a:pt x="69980" y="2712"/>
                  </a:cubicBezTo>
                  <a:cubicBezTo>
                    <a:pt x="71539" y="873"/>
                    <a:pt x="68341" y="1"/>
                    <a:pt x="64536" y="1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69019"/>
                    <a:alpha val="13020"/>
                  </a:srgbClr>
                </a:gs>
                <a:gs pos="100000">
                  <a:schemeClr val="dk2">
                    <a:alpha val="13020"/>
                  </a:scheme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6" name="Google Shape;166;p18"/>
            <p:cNvGrpSpPr/>
            <p:nvPr/>
          </p:nvGrpSpPr>
          <p:grpSpPr>
            <a:xfrm>
              <a:off x="0" y="3595901"/>
              <a:ext cx="9144060" cy="1547926"/>
              <a:chOff x="0" y="3595901"/>
              <a:chExt cx="9144060" cy="1547926"/>
            </a:xfrm>
          </p:grpSpPr>
          <p:sp>
            <p:nvSpPr>
              <p:cNvPr id="167" name="Google Shape;167;p18"/>
              <p:cNvSpPr/>
              <p:nvPr/>
            </p:nvSpPr>
            <p:spPr>
              <a:xfrm>
                <a:off x="0" y="3595901"/>
                <a:ext cx="9144017" cy="1547602"/>
              </a:xfrm>
              <a:custGeom>
                <a:rect b="b" l="l" r="r" t="t"/>
                <a:pathLst>
                  <a:path extrusionOk="0" h="19301" w="50275">
                    <a:moveTo>
                      <a:pt x="50275" y="4395"/>
                    </a:moveTo>
                    <a:cubicBezTo>
                      <a:pt x="49138" y="3964"/>
                      <a:pt x="47931" y="3817"/>
                      <a:pt x="46768" y="4214"/>
                    </a:cubicBezTo>
                    <a:cubicBezTo>
                      <a:pt x="45743" y="3748"/>
                      <a:pt x="45010" y="4481"/>
                      <a:pt x="44149" y="5015"/>
                    </a:cubicBezTo>
                    <a:cubicBezTo>
                      <a:pt x="43175" y="5239"/>
                      <a:pt x="42202" y="4421"/>
                      <a:pt x="41314" y="5015"/>
                    </a:cubicBezTo>
                    <a:cubicBezTo>
                      <a:pt x="40565" y="5084"/>
                      <a:pt x="40013" y="4326"/>
                      <a:pt x="39333" y="5067"/>
                    </a:cubicBezTo>
                    <a:cubicBezTo>
                      <a:pt x="38281" y="5041"/>
                      <a:pt x="37299" y="4084"/>
                      <a:pt x="36222" y="3835"/>
                    </a:cubicBezTo>
                    <a:cubicBezTo>
                      <a:pt x="33948" y="1853"/>
                      <a:pt x="34335" y="3240"/>
                      <a:pt x="32095" y="3947"/>
                    </a:cubicBezTo>
                    <a:cubicBezTo>
                      <a:pt x="31165" y="4024"/>
                      <a:pt x="30174" y="3671"/>
                      <a:pt x="29390" y="3697"/>
                    </a:cubicBezTo>
                    <a:cubicBezTo>
                      <a:pt x="28993" y="2818"/>
                      <a:pt x="27046" y="1689"/>
                      <a:pt x="26564" y="2973"/>
                    </a:cubicBezTo>
                    <a:cubicBezTo>
                      <a:pt x="26245" y="3645"/>
                      <a:pt x="26469" y="2172"/>
                      <a:pt x="25263" y="3335"/>
                    </a:cubicBezTo>
                    <a:cubicBezTo>
                      <a:pt x="19955" y="1"/>
                      <a:pt x="19869" y="5489"/>
                      <a:pt x="16483" y="3559"/>
                    </a:cubicBezTo>
                    <a:cubicBezTo>
                      <a:pt x="15845" y="3007"/>
                      <a:pt x="14975" y="2990"/>
                      <a:pt x="14355" y="2671"/>
                    </a:cubicBezTo>
                    <a:cubicBezTo>
                      <a:pt x="14122" y="2249"/>
                      <a:pt x="13717" y="2318"/>
                      <a:pt x="13407" y="2611"/>
                    </a:cubicBezTo>
                    <a:cubicBezTo>
                      <a:pt x="11658" y="4533"/>
                      <a:pt x="10503" y="3843"/>
                      <a:pt x="8410" y="3232"/>
                    </a:cubicBezTo>
                    <a:cubicBezTo>
                      <a:pt x="7333" y="3266"/>
                      <a:pt x="7565" y="4464"/>
                      <a:pt x="5868" y="3197"/>
                    </a:cubicBezTo>
                    <a:cubicBezTo>
                      <a:pt x="5463" y="3059"/>
                      <a:pt x="4989" y="2921"/>
                      <a:pt x="4696" y="2379"/>
                    </a:cubicBezTo>
                    <a:cubicBezTo>
                      <a:pt x="3895" y="2232"/>
                      <a:pt x="3119" y="2335"/>
                      <a:pt x="2585" y="1474"/>
                    </a:cubicBezTo>
                    <a:cubicBezTo>
                      <a:pt x="2292" y="1207"/>
                      <a:pt x="1930" y="1560"/>
                      <a:pt x="1681" y="1715"/>
                    </a:cubicBezTo>
                    <a:cubicBezTo>
                      <a:pt x="1155" y="1551"/>
                      <a:pt x="655" y="1112"/>
                      <a:pt x="78" y="1353"/>
                    </a:cubicBezTo>
                    <a:cubicBezTo>
                      <a:pt x="52" y="1336"/>
                      <a:pt x="26" y="1327"/>
                      <a:pt x="0" y="1319"/>
                    </a:cubicBezTo>
                    <a:lnTo>
                      <a:pt x="0" y="19300"/>
                    </a:lnTo>
                    <a:lnTo>
                      <a:pt x="50275" y="19300"/>
                    </a:lnTo>
                    <a:close/>
                  </a:path>
                </a:pathLst>
              </a:custGeom>
              <a:gradFill>
                <a:gsLst>
                  <a:gs pos="0">
                    <a:srgbClr val="193D7E"/>
                  </a:gs>
                  <a:gs pos="100000">
                    <a:srgbClr val="4884B6">
                      <a:alpha val="61568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8"/>
              <p:cNvSpPr/>
              <p:nvPr/>
            </p:nvSpPr>
            <p:spPr>
              <a:xfrm>
                <a:off x="0" y="4418075"/>
                <a:ext cx="9144060" cy="725752"/>
              </a:xfrm>
              <a:custGeom>
                <a:rect b="b" l="l" r="r" t="t"/>
                <a:pathLst>
                  <a:path extrusionOk="0" h="13330" w="51266">
                    <a:moveTo>
                      <a:pt x="51265" y="4059"/>
                    </a:moveTo>
                    <a:cubicBezTo>
                      <a:pt x="50421" y="3775"/>
                      <a:pt x="49499" y="3663"/>
                      <a:pt x="48663" y="3465"/>
                    </a:cubicBezTo>
                    <a:cubicBezTo>
                      <a:pt x="47914" y="3103"/>
                      <a:pt x="46983" y="3413"/>
                      <a:pt x="46346" y="3051"/>
                    </a:cubicBezTo>
                    <a:cubicBezTo>
                      <a:pt x="46311" y="2698"/>
                      <a:pt x="46044" y="2853"/>
                      <a:pt x="45811" y="2680"/>
                    </a:cubicBezTo>
                    <a:cubicBezTo>
                      <a:pt x="45561" y="2741"/>
                      <a:pt x="45561" y="3034"/>
                      <a:pt x="45355" y="2741"/>
                    </a:cubicBezTo>
                    <a:cubicBezTo>
                      <a:pt x="44398" y="2965"/>
                      <a:pt x="43028" y="2482"/>
                      <a:pt x="41908" y="2879"/>
                    </a:cubicBezTo>
                    <a:cubicBezTo>
                      <a:pt x="40383" y="2879"/>
                      <a:pt x="38850" y="2293"/>
                      <a:pt x="37281" y="2172"/>
                    </a:cubicBezTo>
                    <a:cubicBezTo>
                      <a:pt x="33534" y="3197"/>
                      <a:pt x="29742" y="1896"/>
                      <a:pt x="26012" y="1405"/>
                    </a:cubicBezTo>
                    <a:cubicBezTo>
                      <a:pt x="22712" y="1"/>
                      <a:pt x="19869" y="2276"/>
                      <a:pt x="16672" y="2284"/>
                    </a:cubicBezTo>
                    <a:cubicBezTo>
                      <a:pt x="13906" y="1983"/>
                      <a:pt x="11287" y="1147"/>
                      <a:pt x="8599" y="432"/>
                    </a:cubicBezTo>
                    <a:cubicBezTo>
                      <a:pt x="5781" y="828"/>
                      <a:pt x="2912" y="957"/>
                      <a:pt x="0" y="1173"/>
                    </a:cubicBezTo>
                    <a:lnTo>
                      <a:pt x="0" y="13330"/>
                    </a:lnTo>
                    <a:lnTo>
                      <a:pt x="51265" y="133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9" name="Google Shape;169;p18"/>
          <p:cNvSpPr txBox="1"/>
          <p:nvPr>
            <p:ph idx="1" type="subTitle"/>
          </p:nvPr>
        </p:nvSpPr>
        <p:spPr>
          <a:xfrm>
            <a:off x="953050" y="2102140"/>
            <a:ext cx="2475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9pPr>
          </a:lstStyle>
          <a:p/>
        </p:txBody>
      </p:sp>
      <p:sp>
        <p:nvSpPr>
          <p:cNvPr id="170" name="Google Shape;170;p18"/>
          <p:cNvSpPr txBox="1"/>
          <p:nvPr>
            <p:ph idx="2" type="subTitle"/>
          </p:nvPr>
        </p:nvSpPr>
        <p:spPr>
          <a:xfrm>
            <a:off x="953050" y="2471048"/>
            <a:ext cx="24756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" name="Google Shape;171;p18"/>
          <p:cNvSpPr txBox="1"/>
          <p:nvPr>
            <p:ph idx="3" type="subTitle"/>
          </p:nvPr>
        </p:nvSpPr>
        <p:spPr>
          <a:xfrm>
            <a:off x="5721186" y="2102140"/>
            <a:ext cx="2475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9pPr>
          </a:lstStyle>
          <a:p/>
        </p:txBody>
      </p:sp>
      <p:sp>
        <p:nvSpPr>
          <p:cNvPr id="172" name="Google Shape;172;p18"/>
          <p:cNvSpPr txBox="1"/>
          <p:nvPr>
            <p:ph idx="4" type="subTitle"/>
          </p:nvPr>
        </p:nvSpPr>
        <p:spPr>
          <a:xfrm>
            <a:off x="5721186" y="2471048"/>
            <a:ext cx="24756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" name="Google Shape;173;p18"/>
          <p:cNvSpPr txBox="1"/>
          <p:nvPr>
            <p:ph type="title"/>
          </p:nvPr>
        </p:nvSpPr>
        <p:spPr>
          <a:xfrm>
            <a:off x="720000" y="387600"/>
            <a:ext cx="57813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74" name="Google Shape;174;p18"/>
          <p:cNvSpPr txBox="1"/>
          <p:nvPr>
            <p:ph hasCustomPrompt="1" idx="5" type="title"/>
          </p:nvPr>
        </p:nvSpPr>
        <p:spPr>
          <a:xfrm>
            <a:off x="1747900" y="1506018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5" name="Google Shape;175;p18"/>
          <p:cNvSpPr txBox="1"/>
          <p:nvPr>
            <p:ph hasCustomPrompt="1" idx="6" type="title"/>
          </p:nvPr>
        </p:nvSpPr>
        <p:spPr>
          <a:xfrm>
            <a:off x="6516036" y="1506018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_2_1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/>
          <p:nvPr>
            <p:ph idx="1" type="subTitle"/>
          </p:nvPr>
        </p:nvSpPr>
        <p:spPr>
          <a:xfrm>
            <a:off x="727841" y="2163388"/>
            <a:ext cx="2287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9pPr>
          </a:lstStyle>
          <a:p/>
        </p:txBody>
      </p:sp>
      <p:sp>
        <p:nvSpPr>
          <p:cNvPr id="178" name="Google Shape;178;p19"/>
          <p:cNvSpPr txBox="1"/>
          <p:nvPr>
            <p:ph idx="2" type="subTitle"/>
          </p:nvPr>
        </p:nvSpPr>
        <p:spPr>
          <a:xfrm>
            <a:off x="727841" y="2494916"/>
            <a:ext cx="22878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79" name="Google Shape;179;p19"/>
          <p:cNvSpPr txBox="1"/>
          <p:nvPr>
            <p:ph idx="3" type="subTitle"/>
          </p:nvPr>
        </p:nvSpPr>
        <p:spPr>
          <a:xfrm>
            <a:off x="3428100" y="2163388"/>
            <a:ext cx="2287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9pPr>
          </a:lstStyle>
          <a:p/>
        </p:txBody>
      </p:sp>
      <p:sp>
        <p:nvSpPr>
          <p:cNvPr id="180" name="Google Shape;180;p19"/>
          <p:cNvSpPr txBox="1"/>
          <p:nvPr>
            <p:ph idx="4" type="subTitle"/>
          </p:nvPr>
        </p:nvSpPr>
        <p:spPr>
          <a:xfrm>
            <a:off x="3428100" y="2494916"/>
            <a:ext cx="22878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81" name="Google Shape;181;p19"/>
          <p:cNvSpPr txBox="1"/>
          <p:nvPr>
            <p:ph idx="5" type="subTitle"/>
          </p:nvPr>
        </p:nvSpPr>
        <p:spPr>
          <a:xfrm>
            <a:off x="6128359" y="2163388"/>
            <a:ext cx="2287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9pPr>
          </a:lstStyle>
          <a:p/>
        </p:txBody>
      </p:sp>
      <p:sp>
        <p:nvSpPr>
          <p:cNvPr id="182" name="Google Shape;182;p19"/>
          <p:cNvSpPr txBox="1"/>
          <p:nvPr>
            <p:ph idx="6" type="subTitle"/>
          </p:nvPr>
        </p:nvSpPr>
        <p:spPr>
          <a:xfrm>
            <a:off x="6128359" y="2494916"/>
            <a:ext cx="22878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83" name="Google Shape;183;p19"/>
          <p:cNvSpPr txBox="1"/>
          <p:nvPr>
            <p:ph type="title"/>
          </p:nvPr>
        </p:nvSpPr>
        <p:spPr>
          <a:xfrm>
            <a:off x="720000" y="387600"/>
            <a:ext cx="57813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grpSp>
        <p:nvGrpSpPr>
          <p:cNvPr id="184" name="Google Shape;184;p19"/>
          <p:cNvGrpSpPr/>
          <p:nvPr/>
        </p:nvGrpSpPr>
        <p:grpSpPr>
          <a:xfrm>
            <a:off x="0" y="178475"/>
            <a:ext cx="9559162" cy="4965067"/>
            <a:chOff x="0" y="178475"/>
            <a:chExt cx="9559162" cy="4965067"/>
          </a:xfrm>
        </p:grpSpPr>
        <p:grpSp>
          <p:nvGrpSpPr>
            <p:cNvPr id="185" name="Google Shape;185;p19"/>
            <p:cNvGrpSpPr/>
            <p:nvPr/>
          </p:nvGrpSpPr>
          <p:grpSpPr>
            <a:xfrm>
              <a:off x="0" y="3868275"/>
              <a:ext cx="9144023" cy="1275267"/>
              <a:chOff x="0" y="3868275"/>
              <a:chExt cx="9144023" cy="1275267"/>
            </a:xfrm>
          </p:grpSpPr>
          <p:sp>
            <p:nvSpPr>
              <p:cNvPr id="186" name="Google Shape;186;p19"/>
              <p:cNvSpPr/>
              <p:nvPr/>
            </p:nvSpPr>
            <p:spPr>
              <a:xfrm>
                <a:off x="0" y="3868275"/>
                <a:ext cx="9144017" cy="1275265"/>
              </a:xfrm>
              <a:custGeom>
                <a:rect b="b" l="l" r="r" t="t"/>
                <a:pathLst>
                  <a:path extrusionOk="0" h="19301" w="50275">
                    <a:moveTo>
                      <a:pt x="50275" y="4395"/>
                    </a:moveTo>
                    <a:cubicBezTo>
                      <a:pt x="49138" y="3964"/>
                      <a:pt x="47931" y="3817"/>
                      <a:pt x="46768" y="4214"/>
                    </a:cubicBezTo>
                    <a:cubicBezTo>
                      <a:pt x="45743" y="3748"/>
                      <a:pt x="45010" y="4481"/>
                      <a:pt x="44149" y="5015"/>
                    </a:cubicBezTo>
                    <a:cubicBezTo>
                      <a:pt x="43175" y="5239"/>
                      <a:pt x="42202" y="4421"/>
                      <a:pt x="41314" y="5015"/>
                    </a:cubicBezTo>
                    <a:cubicBezTo>
                      <a:pt x="40565" y="5084"/>
                      <a:pt x="40013" y="4326"/>
                      <a:pt x="39333" y="5067"/>
                    </a:cubicBezTo>
                    <a:cubicBezTo>
                      <a:pt x="38281" y="5041"/>
                      <a:pt x="37299" y="4084"/>
                      <a:pt x="36222" y="3835"/>
                    </a:cubicBezTo>
                    <a:cubicBezTo>
                      <a:pt x="33948" y="1853"/>
                      <a:pt x="34335" y="3240"/>
                      <a:pt x="32095" y="3947"/>
                    </a:cubicBezTo>
                    <a:cubicBezTo>
                      <a:pt x="31165" y="4024"/>
                      <a:pt x="30174" y="3671"/>
                      <a:pt x="29390" y="3697"/>
                    </a:cubicBezTo>
                    <a:cubicBezTo>
                      <a:pt x="28993" y="2818"/>
                      <a:pt x="27046" y="1689"/>
                      <a:pt x="26564" y="2973"/>
                    </a:cubicBezTo>
                    <a:cubicBezTo>
                      <a:pt x="26245" y="3645"/>
                      <a:pt x="26469" y="2172"/>
                      <a:pt x="25263" y="3335"/>
                    </a:cubicBezTo>
                    <a:cubicBezTo>
                      <a:pt x="19955" y="1"/>
                      <a:pt x="19869" y="5489"/>
                      <a:pt x="16483" y="3559"/>
                    </a:cubicBezTo>
                    <a:cubicBezTo>
                      <a:pt x="15845" y="3007"/>
                      <a:pt x="14975" y="2990"/>
                      <a:pt x="14355" y="2671"/>
                    </a:cubicBezTo>
                    <a:cubicBezTo>
                      <a:pt x="14122" y="2249"/>
                      <a:pt x="13717" y="2318"/>
                      <a:pt x="13407" y="2611"/>
                    </a:cubicBezTo>
                    <a:cubicBezTo>
                      <a:pt x="11658" y="4533"/>
                      <a:pt x="10503" y="3843"/>
                      <a:pt x="8410" y="3232"/>
                    </a:cubicBezTo>
                    <a:cubicBezTo>
                      <a:pt x="7333" y="3266"/>
                      <a:pt x="7565" y="4464"/>
                      <a:pt x="5868" y="3197"/>
                    </a:cubicBezTo>
                    <a:cubicBezTo>
                      <a:pt x="5463" y="3059"/>
                      <a:pt x="4989" y="2921"/>
                      <a:pt x="4696" y="2379"/>
                    </a:cubicBezTo>
                    <a:cubicBezTo>
                      <a:pt x="3895" y="2232"/>
                      <a:pt x="3119" y="2335"/>
                      <a:pt x="2585" y="1474"/>
                    </a:cubicBezTo>
                    <a:cubicBezTo>
                      <a:pt x="2292" y="1207"/>
                      <a:pt x="1930" y="1560"/>
                      <a:pt x="1681" y="1715"/>
                    </a:cubicBezTo>
                    <a:cubicBezTo>
                      <a:pt x="1155" y="1551"/>
                      <a:pt x="655" y="1112"/>
                      <a:pt x="78" y="1353"/>
                    </a:cubicBezTo>
                    <a:cubicBezTo>
                      <a:pt x="52" y="1336"/>
                      <a:pt x="26" y="1327"/>
                      <a:pt x="0" y="1319"/>
                    </a:cubicBezTo>
                    <a:lnTo>
                      <a:pt x="0" y="19300"/>
                    </a:lnTo>
                    <a:lnTo>
                      <a:pt x="50275" y="19300"/>
                    </a:lnTo>
                    <a:close/>
                  </a:path>
                </a:pathLst>
              </a:custGeom>
              <a:gradFill>
                <a:gsLst>
                  <a:gs pos="0">
                    <a:srgbClr val="193D7E"/>
                  </a:gs>
                  <a:gs pos="100000">
                    <a:srgbClr val="4884B6">
                      <a:alpha val="61568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9"/>
              <p:cNvSpPr/>
              <p:nvPr/>
            </p:nvSpPr>
            <p:spPr>
              <a:xfrm>
                <a:off x="0" y="4456400"/>
                <a:ext cx="9144023" cy="687142"/>
              </a:xfrm>
              <a:custGeom>
                <a:rect b="b" l="l" r="r" t="t"/>
                <a:pathLst>
                  <a:path extrusionOk="0" h="20722" w="52265">
                    <a:moveTo>
                      <a:pt x="52265" y="9564"/>
                    </a:moveTo>
                    <a:cubicBezTo>
                      <a:pt x="51179" y="9478"/>
                      <a:pt x="50111" y="8091"/>
                      <a:pt x="48999" y="7815"/>
                    </a:cubicBezTo>
                    <a:cubicBezTo>
                      <a:pt x="48172" y="7600"/>
                      <a:pt x="47940" y="6221"/>
                      <a:pt x="47061" y="6367"/>
                    </a:cubicBezTo>
                    <a:cubicBezTo>
                      <a:pt x="45501" y="6764"/>
                      <a:pt x="44304" y="8022"/>
                      <a:pt x="42546" y="7289"/>
                    </a:cubicBezTo>
                    <a:cubicBezTo>
                      <a:pt x="42020" y="7065"/>
                      <a:pt x="41624" y="6798"/>
                      <a:pt x="41029" y="7031"/>
                    </a:cubicBezTo>
                    <a:cubicBezTo>
                      <a:pt x="40719" y="6031"/>
                      <a:pt x="39858" y="5773"/>
                      <a:pt x="39143" y="5118"/>
                    </a:cubicBezTo>
                    <a:cubicBezTo>
                      <a:pt x="37514" y="4825"/>
                      <a:pt x="37738" y="6531"/>
                      <a:pt x="37307" y="5687"/>
                    </a:cubicBezTo>
                    <a:cubicBezTo>
                      <a:pt x="36911" y="4963"/>
                      <a:pt x="36446" y="6324"/>
                      <a:pt x="36041" y="5971"/>
                    </a:cubicBezTo>
                    <a:cubicBezTo>
                      <a:pt x="34533" y="5110"/>
                      <a:pt x="32758" y="3740"/>
                      <a:pt x="31018" y="4506"/>
                    </a:cubicBezTo>
                    <a:cubicBezTo>
                      <a:pt x="29596" y="5273"/>
                      <a:pt x="28226" y="6238"/>
                      <a:pt x="26641" y="5945"/>
                    </a:cubicBezTo>
                    <a:cubicBezTo>
                      <a:pt x="25676" y="5540"/>
                      <a:pt x="24952" y="4394"/>
                      <a:pt x="23866" y="4308"/>
                    </a:cubicBezTo>
                    <a:cubicBezTo>
                      <a:pt x="23229" y="4403"/>
                      <a:pt x="23108" y="3136"/>
                      <a:pt x="22359" y="3783"/>
                    </a:cubicBezTo>
                    <a:cubicBezTo>
                      <a:pt x="18378" y="7384"/>
                      <a:pt x="17740" y="2723"/>
                      <a:pt x="14966" y="4575"/>
                    </a:cubicBezTo>
                    <a:cubicBezTo>
                      <a:pt x="14346" y="4575"/>
                      <a:pt x="13475" y="4136"/>
                      <a:pt x="13139" y="3567"/>
                    </a:cubicBezTo>
                    <a:cubicBezTo>
                      <a:pt x="12709" y="3783"/>
                      <a:pt x="12321" y="3197"/>
                      <a:pt x="12097" y="2826"/>
                    </a:cubicBezTo>
                    <a:cubicBezTo>
                      <a:pt x="11769" y="2068"/>
                      <a:pt x="10804" y="2818"/>
                      <a:pt x="10382" y="2189"/>
                    </a:cubicBezTo>
                    <a:cubicBezTo>
                      <a:pt x="8444" y="0"/>
                      <a:pt x="9598" y="2344"/>
                      <a:pt x="7186" y="862"/>
                    </a:cubicBezTo>
                    <a:cubicBezTo>
                      <a:pt x="6169" y="681"/>
                      <a:pt x="5101" y="1568"/>
                      <a:pt x="4205" y="1508"/>
                    </a:cubicBezTo>
                    <a:cubicBezTo>
                      <a:pt x="3421" y="672"/>
                      <a:pt x="2559" y="1163"/>
                      <a:pt x="1551" y="1146"/>
                    </a:cubicBezTo>
                    <a:cubicBezTo>
                      <a:pt x="1120" y="1525"/>
                      <a:pt x="500" y="1491"/>
                      <a:pt x="0" y="1689"/>
                    </a:cubicBezTo>
                    <a:lnTo>
                      <a:pt x="0" y="20722"/>
                    </a:lnTo>
                    <a:lnTo>
                      <a:pt x="52265" y="207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8" name="Google Shape;188;p19"/>
            <p:cNvSpPr/>
            <p:nvPr/>
          </p:nvSpPr>
          <p:spPr>
            <a:xfrm>
              <a:off x="6292054" y="178475"/>
              <a:ext cx="3267107" cy="888037"/>
            </a:xfrm>
            <a:custGeom>
              <a:rect b="b" l="l" r="r" t="t"/>
              <a:pathLst>
                <a:path extrusionOk="0" h="31460" w="115742">
                  <a:moveTo>
                    <a:pt x="48219" y="1"/>
                  </a:moveTo>
                  <a:cubicBezTo>
                    <a:pt x="0" y="348"/>
                    <a:pt x="40462" y="11983"/>
                    <a:pt x="62169" y="12591"/>
                  </a:cubicBezTo>
                  <a:cubicBezTo>
                    <a:pt x="62400" y="12591"/>
                    <a:pt x="62632" y="12678"/>
                    <a:pt x="62806" y="12793"/>
                  </a:cubicBezTo>
                  <a:cubicBezTo>
                    <a:pt x="65468" y="14675"/>
                    <a:pt x="60432" y="14906"/>
                    <a:pt x="58725" y="14906"/>
                  </a:cubicBezTo>
                  <a:cubicBezTo>
                    <a:pt x="58580" y="14906"/>
                    <a:pt x="58406" y="14964"/>
                    <a:pt x="58262" y="15022"/>
                  </a:cubicBezTo>
                  <a:cubicBezTo>
                    <a:pt x="50505" y="18408"/>
                    <a:pt x="60635" y="18553"/>
                    <a:pt x="68652" y="18900"/>
                  </a:cubicBezTo>
                  <a:cubicBezTo>
                    <a:pt x="69810" y="18958"/>
                    <a:pt x="69983" y="20608"/>
                    <a:pt x="68855" y="20926"/>
                  </a:cubicBezTo>
                  <a:cubicBezTo>
                    <a:pt x="66366" y="21650"/>
                    <a:pt x="69578" y="22373"/>
                    <a:pt x="74469" y="23126"/>
                  </a:cubicBezTo>
                  <a:cubicBezTo>
                    <a:pt x="74817" y="23184"/>
                    <a:pt x="75164" y="23386"/>
                    <a:pt x="75338" y="23734"/>
                  </a:cubicBezTo>
                  <a:cubicBezTo>
                    <a:pt x="76959" y="26946"/>
                    <a:pt x="64108" y="25904"/>
                    <a:pt x="61330" y="26628"/>
                  </a:cubicBezTo>
                  <a:cubicBezTo>
                    <a:pt x="61228" y="26642"/>
                    <a:pt x="61127" y="26650"/>
                    <a:pt x="61026" y="26650"/>
                  </a:cubicBezTo>
                  <a:cubicBezTo>
                    <a:pt x="60924" y="26650"/>
                    <a:pt x="60823" y="26642"/>
                    <a:pt x="60722" y="26628"/>
                  </a:cubicBezTo>
                  <a:cubicBezTo>
                    <a:pt x="56759" y="25711"/>
                    <a:pt x="53448" y="25347"/>
                    <a:pt x="50798" y="25347"/>
                  </a:cubicBezTo>
                  <a:cubicBezTo>
                    <a:pt x="40482" y="25347"/>
                    <a:pt x="40202" y="30873"/>
                    <a:pt x="50622" y="30873"/>
                  </a:cubicBezTo>
                  <a:cubicBezTo>
                    <a:pt x="52911" y="30873"/>
                    <a:pt x="55715" y="30606"/>
                    <a:pt x="59043" y="29956"/>
                  </a:cubicBezTo>
                  <a:cubicBezTo>
                    <a:pt x="59115" y="29942"/>
                    <a:pt x="59188" y="29934"/>
                    <a:pt x="59260" y="29934"/>
                  </a:cubicBezTo>
                  <a:cubicBezTo>
                    <a:pt x="59332" y="29934"/>
                    <a:pt x="59405" y="29942"/>
                    <a:pt x="59477" y="29956"/>
                  </a:cubicBezTo>
                  <a:cubicBezTo>
                    <a:pt x="65513" y="31028"/>
                    <a:pt x="69510" y="31460"/>
                    <a:pt x="72249" y="31460"/>
                  </a:cubicBezTo>
                  <a:cubicBezTo>
                    <a:pt x="83340" y="31460"/>
                    <a:pt x="73803" y="24383"/>
                    <a:pt x="95482" y="24081"/>
                  </a:cubicBezTo>
                  <a:cubicBezTo>
                    <a:pt x="98518" y="24081"/>
                    <a:pt x="106035" y="27515"/>
                    <a:pt x="110459" y="27515"/>
                  </a:cubicBezTo>
                  <a:cubicBezTo>
                    <a:pt x="112235" y="27515"/>
                    <a:pt x="113512" y="26962"/>
                    <a:pt x="113802" y="25412"/>
                  </a:cubicBezTo>
                  <a:cubicBezTo>
                    <a:pt x="113918" y="24718"/>
                    <a:pt x="113368" y="24052"/>
                    <a:pt x="112645" y="24023"/>
                  </a:cubicBezTo>
                  <a:cubicBezTo>
                    <a:pt x="112575" y="24022"/>
                    <a:pt x="112503" y="24022"/>
                    <a:pt x="112430" y="24022"/>
                  </a:cubicBezTo>
                  <a:cubicBezTo>
                    <a:pt x="111787" y="24022"/>
                    <a:pt x="111030" y="24052"/>
                    <a:pt x="110318" y="24052"/>
                  </a:cubicBezTo>
                  <a:cubicBezTo>
                    <a:pt x="108464" y="24052"/>
                    <a:pt x="106916" y="23844"/>
                    <a:pt x="108477" y="22344"/>
                  </a:cubicBezTo>
                  <a:cubicBezTo>
                    <a:pt x="108651" y="22171"/>
                    <a:pt x="108882" y="22084"/>
                    <a:pt x="109143" y="22055"/>
                  </a:cubicBezTo>
                  <a:cubicBezTo>
                    <a:pt x="111574" y="21737"/>
                    <a:pt x="113745" y="21650"/>
                    <a:pt x="111227" y="20174"/>
                  </a:cubicBezTo>
                  <a:cubicBezTo>
                    <a:pt x="111111" y="20116"/>
                    <a:pt x="111024" y="20029"/>
                    <a:pt x="110966" y="19971"/>
                  </a:cubicBezTo>
                  <a:cubicBezTo>
                    <a:pt x="108882" y="18061"/>
                    <a:pt x="98347" y="19624"/>
                    <a:pt x="101878" y="16527"/>
                  </a:cubicBezTo>
                  <a:cubicBezTo>
                    <a:pt x="101936" y="16469"/>
                    <a:pt x="102023" y="16411"/>
                    <a:pt x="102110" y="16382"/>
                  </a:cubicBezTo>
                  <a:cubicBezTo>
                    <a:pt x="115742" y="9147"/>
                    <a:pt x="75164" y="13604"/>
                    <a:pt x="71517" y="7989"/>
                  </a:cubicBezTo>
                  <a:cubicBezTo>
                    <a:pt x="71315" y="7642"/>
                    <a:pt x="70938" y="7439"/>
                    <a:pt x="70533" y="7439"/>
                  </a:cubicBezTo>
                  <a:cubicBezTo>
                    <a:pt x="62669" y="7704"/>
                    <a:pt x="54940" y="8795"/>
                    <a:pt x="47204" y="8795"/>
                  </a:cubicBezTo>
                  <a:cubicBezTo>
                    <a:pt x="44804" y="8795"/>
                    <a:pt x="42404" y="8690"/>
                    <a:pt x="39999" y="8423"/>
                  </a:cubicBezTo>
                  <a:cubicBezTo>
                    <a:pt x="39652" y="8365"/>
                    <a:pt x="39333" y="8162"/>
                    <a:pt x="39131" y="7873"/>
                  </a:cubicBezTo>
                  <a:cubicBezTo>
                    <a:pt x="35368" y="2114"/>
                    <a:pt x="56786" y="6629"/>
                    <a:pt x="56033" y="3069"/>
                  </a:cubicBezTo>
                  <a:cubicBezTo>
                    <a:pt x="55946" y="2663"/>
                    <a:pt x="55628" y="2345"/>
                    <a:pt x="55194" y="2229"/>
                  </a:cubicBezTo>
                  <a:cubicBezTo>
                    <a:pt x="52907" y="1593"/>
                    <a:pt x="50476" y="2345"/>
                    <a:pt x="49232" y="522"/>
                  </a:cubicBezTo>
                  <a:cubicBezTo>
                    <a:pt x="49000" y="174"/>
                    <a:pt x="48624" y="1"/>
                    <a:pt x="48219" y="1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58431"/>
                  </a:srgbClr>
                </a:gs>
                <a:gs pos="100000">
                  <a:srgbClr val="345BA0"/>
                </a:gs>
              </a:gsLst>
              <a:path path="circle">
                <a:fillToRect b="100%" l="100%"/>
              </a:path>
              <a:tileRect r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20"/>
          <p:cNvGrpSpPr/>
          <p:nvPr/>
        </p:nvGrpSpPr>
        <p:grpSpPr>
          <a:xfrm>
            <a:off x="0" y="-113275"/>
            <a:ext cx="9431468" cy="5256893"/>
            <a:chOff x="0" y="-113275"/>
            <a:chExt cx="9431468" cy="5256893"/>
          </a:xfrm>
        </p:grpSpPr>
        <p:grpSp>
          <p:nvGrpSpPr>
            <p:cNvPr id="191" name="Google Shape;191;p20"/>
            <p:cNvGrpSpPr/>
            <p:nvPr/>
          </p:nvGrpSpPr>
          <p:grpSpPr>
            <a:xfrm>
              <a:off x="0" y="4342956"/>
              <a:ext cx="9143948" cy="800662"/>
              <a:chOff x="111537" y="3860488"/>
              <a:chExt cx="8920925" cy="1107723"/>
            </a:xfrm>
          </p:grpSpPr>
          <p:sp>
            <p:nvSpPr>
              <p:cNvPr id="192" name="Google Shape;192;p20"/>
              <p:cNvSpPr/>
              <p:nvPr/>
            </p:nvSpPr>
            <p:spPr>
              <a:xfrm>
                <a:off x="111537" y="3860488"/>
                <a:ext cx="8920925" cy="1107723"/>
              </a:xfrm>
              <a:custGeom>
                <a:rect b="b" l="l" r="r" t="t"/>
                <a:pathLst>
                  <a:path extrusionOk="0" h="13330" w="51266">
                    <a:moveTo>
                      <a:pt x="51265" y="4059"/>
                    </a:moveTo>
                    <a:cubicBezTo>
                      <a:pt x="50421" y="3775"/>
                      <a:pt x="49499" y="3663"/>
                      <a:pt x="48663" y="3465"/>
                    </a:cubicBezTo>
                    <a:cubicBezTo>
                      <a:pt x="47914" y="3103"/>
                      <a:pt x="46983" y="3413"/>
                      <a:pt x="46346" y="3051"/>
                    </a:cubicBezTo>
                    <a:cubicBezTo>
                      <a:pt x="46311" y="2698"/>
                      <a:pt x="46044" y="2853"/>
                      <a:pt x="45811" y="2680"/>
                    </a:cubicBezTo>
                    <a:cubicBezTo>
                      <a:pt x="45561" y="2741"/>
                      <a:pt x="45561" y="3034"/>
                      <a:pt x="45355" y="2741"/>
                    </a:cubicBezTo>
                    <a:cubicBezTo>
                      <a:pt x="44398" y="2965"/>
                      <a:pt x="43028" y="2482"/>
                      <a:pt x="41908" y="2879"/>
                    </a:cubicBezTo>
                    <a:cubicBezTo>
                      <a:pt x="40383" y="2879"/>
                      <a:pt x="38850" y="2293"/>
                      <a:pt x="37281" y="2172"/>
                    </a:cubicBezTo>
                    <a:cubicBezTo>
                      <a:pt x="33534" y="3197"/>
                      <a:pt x="29742" y="1896"/>
                      <a:pt x="26012" y="1405"/>
                    </a:cubicBezTo>
                    <a:cubicBezTo>
                      <a:pt x="22712" y="1"/>
                      <a:pt x="19869" y="2276"/>
                      <a:pt x="16672" y="2284"/>
                    </a:cubicBezTo>
                    <a:cubicBezTo>
                      <a:pt x="13906" y="1983"/>
                      <a:pt x="11287" y="1147"/>
                      <a:pt x="8599" y="432"/>
                    </a:cubicBezTo>
                    <a:cubicBezTo>
                      <a:pt x="5781" y="828"/>
                      <a:pt x="2912" y="957"/>
                      <a:pt x="0" y="1173"/>
                    </a:cubicBezTo>
                    <a:lnTo>
                      <a:pt x="0" y="13330"/>
                    </a:lnTo>
                    <a:lnTo>
                      <a:pt x="51265" y="13330"/>
                    </a:lnTo>
                    <a:close/>
                  </a:path>
                </a:pathLst>
              </a:custGeom>
              <a:gradFill>
                <a:gsLst>
                  <a:gs pos="0">
                    <a:srgbClr val="193D7E"/>
                  </a:gs>
                  <a:gs pos="100000">
                    <a:srgbClr val="4884B6">
                      <a:alpha val="61568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20"/>
              <p:cNvSpPr/>
              <p:nvPr/>
            </p:nvSpPr>
            <p:spPr>
              <a:xfrm flipH="1">
                <a:off x="111537" y="4089418"/>
                <a:ext cx="8920859" cy="870407"/>
              </a:xfrm>
              <a:custGeom>
                <a:rect b="b" l="l" r="r" t="t"/>
                <a:pathLst>
                  <a:path extrusionOk="0" h="15277" w="50120">
                    <a:moveTo>
                      <a:pt x="0" y="15276"/>
                    </a:moveTo>
                    <a:lnTo>
                      <a:pt x="50119" y="15276"/>
                    </a:lnTo>
                    <a:lnTo>
                      <a:pt x="50119" y="698"/>
                    </a:lnTo>
                    <a:cubicBezTo>
                      <a:pt x="49094" y="586"/>
                      <a:pt x="49025" y="1336"/>
                      <a:pt x="48267" y="939"/>
                    </a:cubicBezTo>
                    <a:cubicBezTo>
                      <a:pt x="46449" y="0"/>
                      <a:pt x="46302" y="1336"/>
                      <a:pt x="45372" y="862"/>
                    </a:cubicBezTo>
                    <a:cubicBezTo>
                      <a:pt x="44597" y="836"/>
                      <a:pt x="44416" y="2059"/>
                      <a:pt x="43339" y="1784"/>
                    </a:cubicBezTo>
                    <a:cubicBezTo>
                      <a:pt x="43011" y="1999"/>
                      <a:pt x="42830" y="2757"/>
                      <a:pt x="42365" y="2559"/>
                    </a:cubicBezTo>
                    <a:cubicBezTo>
                      <a:pt x="41986" y="3136"/>
                      <a:pt x="41038" y="3584"/>
                      <a:pt x="40513" y="2947"/>
                    </a:cubicBezTo>
                    <a:cubicBezTo>
                      <a:pt x="37282" y="3404"/>
                      <a:pt x="38875" y="4705"/>
                      <a:pt x="35274" y="2585"/>
                    </a:cubicBezTo>
                    <a:cubicBezTo>
                      <a:pt x="34835" y="3171"/>
                      <a:pt x="34188" y="3102"/>
                      <a:pt x="33611" y="3550"/>
                    </a:cubicBezTo>
                    <a:cubicBezTo>
                      <a:pt x="33008" y="4084"/>
                      <a:pt x="32534" y="4412"/>
                      <a:pt x="31724" y="4257"/>
                    </a:cubicBezTo>
                    <a:cubicBezTo>
                      <a:pt x="30639" y="4412"/>
                      <a:pt x="29708" y="2809"/>
                      <a:pt x="28571" y="3136"/>
                    </a:cubicBezTo>
                    <a:cubicBezTo>
                      <a:pt x="27416" y="2887"/>
                      <a:pt x="26460" y="4282"/>
                      <a:pt x="25503" y="4265"/>
                    </a:cubicBezTo>
                    <a:cubicBezTo>
                      <a:pt x="24935" y="3438"/>
                      <a:pt x="24745" y="4627"/>
                      <a:pt x="24564" y="4127"/>
                    </a:cubicBezTo>
                    <a:cubicBezTo>
                      <a:pt x="24039" y="3042"/>
                      <a:pt x="22471" y="4179"/>
                      <a:pt x="22204" y="4972"/>
                    </a:cubicBezTo>
                    <a:cubicBezTo>
                      <a:pt x="21592" y="5015"/>
                      <a:pt x="20851" y="5316"/>
                      <a:pt x="20127" y="5402"/>
                    </a:cubicBezTo>
                    <a:cubicBezTo>
                      <a:pt x="15785" y="4162"/>
                      <a:pt x="19265" y="4110"/>
                      <a:pt x="14466" y="6755"/>
                    </a:cubicBezTo>
                    <a:cubicBezTo>
                      <a:pt x="14027" y="7151"/>
                      <a:pt x="13639" y="6841"/>
                      <a:pt x="13183" y="6678"/>
                    </a:cubicBezTo>
                    <a:cubicBezTo>
                      <a:pt x="12786" y="6669"/>
                      <a:pt x="12450" y="7289"/>
                      <a:pt x="11994" y="7022"/>
                    </a:cubicBezTo>
                    <a:cubicBezTo>
                      <a:pt x="10339" y="6747"/>
                      <a:pt x="10313" y="7979"/>
                      <a:pt x="8263" y="6566"/>
                    </a:cubicBezTo>
                    <a:cubicBezTo>
                      <a:pt x="7651" y="6721"/>
                      <a:pt x="7091" y="6859"/>
                      <a:pt x="6419" y="6669"/>
                    </a:cubicBezTo>
                    <a:cubicBezTo>
                      <a:pt x="5506" y="6669"/>
                      <a:pt x="4610" y="7117"/>
                      <a:pt x="3826" y="7556"/>
                    </a:cubicBezTo>
                    <a:cubicBezTo>
                      <a:pt x="2654" y="7600"/>
                      <a:pt x="1534" y="6411"/>
                      <a:pt x="405" y="7229"/>
                    </a:cubicBezTo>
                    <a:cubicBezTo>
                      <a:pt x="276" y="7143"/>
                      <a:pt x="147" y="7057"/>
                      <a:pt x="0" y="69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4" name="Google Shape;194;p20"/>
            <p:cNvSpPr/>
            <p:nvPr/>
          </p:nvSpPr>
          <p:spPr>
            <a:xfrm>
              <a:off x="5095187" y="-113275"/>
              <a:ext cx="4336281" cy="1121077"/>
            </a:xfrm>
            <a:custGeom>
              <a:rect b="b" l="l" r="r" t="t"/>
              <a:pathLst>
                <a:path extrusionOk="0" h="31460" w="121686">
                  <a:moveTo>
                    <a:pt x="79778" y="0"/>
                  </a:moveTo>
                  <a:cubicBezTo>
                    <a:pt x="79054" y="0"/>
                    <a:pt x="78307" y="4"/>
                    <a:pt x="77537" y="11"/>
                  </a:cubicBezTo>
                  <a:cubicBezTo>
                    <a:pt x="77161" y="11"/>
                    <a:pt x="76785" y="214"/>
                    <a:pt x="76582" y="532"/>
                  </a:cubicBezTo>
                  <a:cubicBezTo>
                    <a:pt x="75425" y="2414"/>
                    <a:pt x="72878" y="1574"/>
                    <a:pt x="70794" y="2211"/>
                  </a:cubicBezTo>
                  <a:cubicBezTo>
                    <a:pt x="69781" y="2529"/>
                    <a:pt x="69694" y="3947"/>
                    <a:pt x="70678" y="4382"/>
                  </a:cubicBezTo>
                  <a:cubicBezTo>
                    <a:pt x="71469" y="4710"/>
                    <a:pt x="72597" y="4822"/>
                    <a:pt x="73888" y="4822"/>
                  </a:cubicBezTo>
                  <a:cubicBezTo>
                    <a:pt x="76669" y="4822"/>
                    <a:pt x="80203" y="4301"/>
                    <a:pt x="82730" y="4301"/>
                  </a:cubicBezTo>
                  <a:cubicBezTo>
                    <a:pt x="85334" y="4301"/>
                    <a:pt x="86869" y="4854"/>
                    <a:pt x="85410" y="7102"/>
                  </a:cubicBezTo>
                  <a:cubicBezTo>
                    <a:pt x="85265" y="7334"/>
                    <a:pt x="85034" y="7507"/>
                    <a:pt x="84773" y="7565"/>
                  </a:cubicBezTo>
                  <a:cubicBezTo>
                    <a:pt x="81819" y="8449"/>
                    <a:pt x="78475" y="9250"/>
                    <a:pt x="75224" y="9250"/>
                  </a:cubicBezTo>
                  <a:cubicBezTo>
                    <a:pt x="73793" y="9250"/>
                    <a:pt x="72379" y="9095"/>
                    <a:pt x="71025" y="8723"/>
                  </a:cubicBezTo>
                  <a:cubicBezTo>
                    <a:pt x="68259" y="7911"/>
                    <a:pt x="65744" y="7599"/>
                    <a:pt x="63369" y="7599"/>
                  </a:cubicBezTo>
                  <a:cubicBezTo>
                    <a:pt x="55557" y="7599"/>
                    <a:pt x="49251" y="10967"/>
                    <a:pt x="40449" y="10967"/>
                  </a:cubicBezTo>
                  <a:cubicBezTo>
                    <a:pt x="39719" y="10967"/>
                    <a:pt x="38971" y="10944"/>
                    <a:pt x="38204" y="10894"/>
                  </a:cubicBezTo>
                  <a:lnTo>
                    <a:pt x="38031" y="10894"/>
                  </a:lnTo>
                  <a:cubicBezTo>
                    <a:pt x="0" y="14135"/>
                    <a:pt x="40809" y="16306"/>
                    <a:pt x="14964" y="20039"/>
                  </a:cubicBezTo>
                  <a:cubicBezTo>
                    <a:pt x="14819" y="20068"/>
                    <a:pt x="14674" y="20126"/>
                    <a:pt x="14558" y="20184"/>
                  </a:cubicBezTo>
                  <a:cubicBezTo>
                    <a:pt x="11462" y="22008"/>
                    <a:pt x="15514" y="21689"/>
                    <a:pt x="18437" y="22326"/>
                  </a:cubicBezTo>
                  <a:cubicBezTo>
                    <a:pt x="18755" y="22413"/>
                    <a:pt x="19016" y="22615"/>
                    <a:pt x="19189" y="22876"/>
                  </a:cubicBezTo>
                  <a:cubicBezTo>
                    <a:pt x="19836" y="23947"/>
                    <a:pt x="19009" y="24207"/>
                    <a:pt x="17686" y="24207"/>
                  </a:cubicBezTo>
                  <a:cubicBezTo>
                    <a:pt x="16433" y="24207"/>
                    <a:pt x="14735" y="23973"/>
                    <a:pt x="13421" y="23973"/>
                  </a:cubicBezTo>
                  <a:cubicBezTo>
                    <a:pt x="11961" y="23973"/>
                    <a:pt x="10977" y="24262"/>
                    <a:pt x="11606" y="25481"/>
                  </a:cubicBezTo>
                  <a:cubicBezTo>
                    <a:pt x="11722" y="25683"/>
                    <a:pt x="11925" y="25857"/>
                    <a:pt x="12156" y="25973"/>
                  </a:cubicBezTo>
                  <a:cubicBezTo>
                    <a:pt x="13784" y="26680"/>
                    <a:pt x="15526" y="26948"/>
                    <a:pt x="17356" y="26948"/>
                  </a:cubicBezTo>
                  <a:cubicBezTo>
                    <a:pt x="23105" y="26948"/>
                    <a:pt x="29725" y="24303"/>
                    <a:pt x="36408" y="24303"/>
                  </a:cubicBezTo>
                  <a:cubicBezTo>
                    <a:pt x="39706" y="24303"/>
                    <a:pt x="43019" y="24947"/>
                    <a:pt x="46251" y="26870"/>
                  </a:cubicBezTo>
                  <a:cubicBezTo>
                    <a:pt x="46714" y="27159"/>
                    <a:pt x="46916" y="27680"/>
                    <a:pt x="46771" y="28201"/>
                  </a:cubicBezTo>
                  <a:cubicBezTo>
                    <a:pt x="46004" y="30763"/>
                    <a:pt x="48882" y="31460"/>
                    <a:pt x="53184" y="31460"/>
                  </a:cubicBezTo>
                  <a:cubicBezTo>
                    <a:pt x="58312" y="31460"/>
                    <a:pt x="65462" y="30470"/>
                    <a:pt x="70869" y="30470"/>
                  </a:cubicBezTo>
                  <a:cubicBezTo>
                    <a:pt x="73070" y="30470"/>
                    <a:pt x="74982" y="30634"/>
                    <a:pt x="76351" y="31096"/>
                  </a:cubicBezTo>
                  <a:cubicBezTo>
                    <a:pt x="76481" y="31139"/>
                    <a:pt x="76611" y="31161"/>
                    <a:pt x="76738" y="31161"/>
                  </a:cubicBezTo>
                  <a:cubicBezTo>
                    <a:pt x="76865" y="31161"/>
                    <a:pt x="76988" y="31139"/>
                    <a:pt x="77103" y="31096"/>
                  </a:cubicBezTo>
                  <a:cubicBezTo>
                    <a:pt x="89770" y="26416"/>
                    <a:pt x="80946" y="25922"/>
                    <a:pt x="70127" y="25922"/>
                  </a:cubicBezTo>
                  <a:cubicBezTo>
                    <a:pt x="67234" y="25922"/>
                    <a:pt x="64198" y="25958"/>
                    <a:pt x="61392" y="25958"/>
                  </a:cubicBezTo>
                  <a:cubicBezTo>
                    <a:pt x="52108" y="25958"/>
                    <a:pt x="45345" y="25571"/>
                    <a:pt x="54615" y="22239"/>
                  </a:cubicBezTo>
                  <a:cubicBezTo>
                    <a:pt x="55483" y="22094"/>
                    <a:pt x="55599" y="20879"/>
                    <a:pt x="54760" y="20560"/>
                  </a:cubicBezTo>
                  <a:cubicBezTo>
                    <a:pt x="54412" y="20474"/>
                    <a:pt x="54152" y="20242"/>
                    <a:pt x="53978" y="19953"/>
                  </a:cubicBezTo>
                  <a:cubicBezTo>
                    <a:pt x="53499" y="18896"/>
                    <a:pt x="54915" y="18618"/>
                    <a:pt x="56978" y="18618"/>
                  </a:cubicBezTo>
                  <a:cubicBezTo>
                    <a:pt x="59259" y="18618"/>
                    <a:pt x="62331" y="18957"/>
                    <a:pt x="64508" y="18957"/>
                  </a:cubicBezTo>
                  <a:cubicBezTo>
                    <a:pt x="65593" y="18957"/>
                    <a:pt x="66455" y="18873"/>
                    <a:pt x="66887" y="18621"/>
                  </a:cubicBezTo>
                  <a:lnTo>
                    <a:pt x="67408" y="18419"/>
                  </a:lnTo>
                  <a:cubicBezTo>
                    <a:pt x="75830" y="15119"/>
                    <a:pt x="67292" y="15814"/>
                    <a:pt x="62661" y="14598"/>
                  </a:cubicBezTo>
                  <a:cubicBezTo>
                    <a:pt x="61368" y="14196"/>
                    <a:pt x="61644" y="12312"/>
                    <a:pt x="62978" y="12312"/>
                  </a:cubicBezTo>
                  <a:cubicBezTo>
                    <a:pt x="62988" y="12312"/>
                    <a:pt x="62998" y="12312"/>
                    <a:pt x="63008" y="12312"/>
                  </a:cubicBezTo>
                  <a:cubicBezTo>
                    <a:pt x="63919" y="12367"/>
                    <a:pt x="64868" y="12394"/>
                    <a:pt x="65846" y="12394"/>
                  </a:cubicBezTo>
                  <a:cubicBezTo>
                    <a:pt x="87016" y="12394"/>
                    <a:pt x="121685" y="0"/>
                    <a:pt x="79778" y="0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58431"/>
                  </a:srgbClr>
                </a:gs>
                <a:gs pos="100000">
                  <a:srgbClr val="345BA0"/>
                </a:gs>
              </a:gsLst>
              <a:path path="circle">
                <a:fillToRect b="100%" l="100%"/>
              </a:path>
              <a:tileRect r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" name="Google Shape;195;p20"/>
          <p:cNvSpPr txBox="1"/>
          <p:nvPr>
            <p:ph idx="1" type="subTitle"/>
          </p:nvPr>
        </p:nvSpPr>
        <p:spPr>
          <a:xfrm>
            <a:off x="845225" y="3291078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Karantina"/>
                <a:ea typeface="Karantina"/>
                <a:cs typeface="Karantina"/>
                <a:sym typeface="Karanti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Karantina"/>
                <a:ea typeface="Karantina"/>
                <a:cs typeface="Karantina"/>
                <a:sym typeface="Karanti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Karantina"/>
                <a:ea typeface="Karantina"/>
                <a:cs typeface="Karantina"/>
                <a:sym typeface="Karanti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Karantina"/>
                <a:ea typeface="Karantina"/>
                <a:cs typeface="Karantina"/>
                <a:sym typeface="Karanti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Karantina"/>
                <a:ea typeface="Karantina"/>
                <a:cs typeface="Karantina"/>
                <a:sym typeface="Karanti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Karantina"/>
                <a:ea typeface="Karantina"/>
                <a:cs typeface="Karantina"/>
                <a:sym typeface="Karanti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Karantina"/>
                <a:ea typeface="Karantina"/>
                <a:cs typeface="Karantina"/>
                <a:sym typeface="Karanti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Karantina"/>
                <a:ea typeface="Karantina"/>
                <a:cs typeface="Karantina"/>
                <a:sym typeface="Karanti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Karantina"/>
                <a:ea typeface="Karantina"/>
                <a:cs typeface="Karantina"/>
                <a:sym typeface="Karantina"/>
              </a:defRPr>
            </a:lvl9pPr>
          </a:lstStyle>
          <a:p/>
        </p:txBody>
      </p:sp>
      <p:sp>
        <p:nvSpPr>
          <p:cNvPr id="196" name="Google Shape;196;p20"/>
          <p:cNvSpPr txBox="1"/>
          <p:nvPr>
            <p:ph idx="2" type="subTitle"/>
          </p:nvPr>
        </p:nvSpPr>
        <p:spPr>
          <a:xfrm>
            <a:off x="845225" y="3629463"/>
            <a:ext cx="20709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97" name="Google Shape;197;p20"/>
          <p:cNvSpPr txBox="1"/>
          <p:nvPr>
            <p:ph idx="3" type="subTitle"/>
          </p:nvPr>
        </p:nvSpPr>
        <p:spPr>
          <a:xfrm>
            <a:off x="3536543" y="3291078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Karantina"/>
                <a:ea typeface="Karantina"/>
                <a:cs typeface="Karantina"/>
                <a:sym typeface="Karanti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Karantina"/>
                <a:ea typeface="Karantina"/>
                <a:cs typeface="Karantina"/>
                <a:sym typeface="Karanti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Karantina"/>
                <a:ea typeface="Karantina"/>
                <a:cs typeface="Karantina"/>
                <a:sym typeface="Karanti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Karantina"/>
                <a:ea typeface="Karantina"/>
                <a:cs typeface="Karantina"/>
                <a:sym typeface="Karanti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Karantina"/>
                <a:ea typeface="Karantina"/>
                <a:cs typeface="Karantina"/>
                <a:sym typeface="Karanti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Karantina"/>
                <a:ea typeface="Karantina"/>
                <a:cs typeface="Karantina"/>
                <a:sym typeface="Karanti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Karantina"/>
                <a:ea typeface="Karantina"/>
                <a:cs typeface="Karantina"/>
                <a:sym typeface="Karanti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Karantina"/>
                <a:ea typeface="Karantina"/>
                <a:cs typeface="Karantina"/>
                <a:sym typeface="Karanti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Karantina"/>
                <a:ea typeface="Karantina"/>
                <a:cs typeface="Karantina"/>
                <a:sym typeface="Karantina"/>
              </a:defRPr>
            </a:lvl9pPr>
          </a:lstStyle>
          <a:p/>
        </p:txBody>
      </p:sp>
      <p:sp>
        <p:nvSpPr>
          <p:cNvPr id="198" name="Google Shape;198;p20"/>
          <p:cNvSpPr txBox="1"/>
          <p:nvPr>
            <p:ph idx="4" type="subTitle"/>
          </p:nvPr>
        </p:nvSpPr>
        <p:spPr>
          <a:xfrm>
            <a:off x="3536557" y="3629463"/>
            <a:ext cx="20709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99" name="Google Shape;199;p20"/>
          <p:cNvSpPr txBox="1"/>
          <p:nvPr>
            <p:ph idx="5" type="subTitle"/>
          </p:nvPr>
        </p:nvSpPr>
        <p:spPr>
          <a:xfrm>
            <a:off x="6227875" y="3291078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Karantina"/>
                <a:ea typeface="Karantina"/>
                <a:cs typeface="Karantina"/>
                <a:sym typeface="Karanti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Karantina"/>
                <a:ea typeface="Karantina"/>
                <a:cs typeface="Karantina"/>
                <a:sym typeface="Karanti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Karantina"/>
                <a:ea typeface="Karantina"/>
                <a:cs typeface="Karantina"/>
                <a:sym typeface="Karanti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Karantina"/>
                <a:ea typeface="Karantina"/>
                <a:cs typeface="Karantina"/>
                <a:sym typeface="Karanti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Karantina"/>
                <a:ea typeface="Karantina"/>
                <a:cs typeface="Karantina"/>
                <a:sym typeface="Karanti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Karantina"/>
                <a:ea typeface="Karantina"/>
                <a:cs typeface="Karantina"/>
                <a:sym typeface="Karanti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Karantina"/>
                <a:ea typeface="Karantina"/>
                <a:cs typeface="Karantina"/>
                <a:sym typeface="Karanti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Karantina"/>
                <a:ea typeface="Karantina"/>
                <a:cs typeface="Karantina"/>
                <a:sym typeface="Karanti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Karantina"/>
                <a:ea typeface="Karantina"/>
                <a:cs typeface="Karantina"/>
                <a:sym typeface="Karantina"/>
              </a:defRPr>
            </a:lvl9pPr>
          </a:lstStyle>
          <a:p/>
        </p:txBody>
      </p:sp>
      <p:sp>
        <p:nvSpPr>
          <p:cNvPr id="200" name="Google Shape;200;p20"/>
          <p:cNvSpPr txBox="1"/>
          <p:nvPr>
            <p:ph idx="6" type="subTitle"/>
          </p:nvPr>
        </p:nvSpPr>
        <p:spPr>
          <a:xfrm>
            <a:off x="6227875" y="3629463"/>
            <a:ext cx="20709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01" name="Google Shape;201;p20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3"/>
          <p:cNvGrpSpPr/>
          <p:nvPr/>
        </p:nvGrpSpPr>
        <p:grpSpPr>
          <a:xfrm>
            <a:off x="-441763" y="-268506"/>
            <a:ext cx="9585656" cy="5416748"/>
            <a:chOff x="-441763" y="-268506"/>
            <a:chExt cx="9585656" cy="5416748"/>
          </a:xfrm>
        </p:grpSpPr>
        <p:sp>
          <p:nvSpPr>
            <p:cNvPr id="27" name="Google Shape;27;p3"/>
            <p:cNvSpPr/>
            <p:nvPr/>
          </p:nvSpPr>
          <p:spPr>
            <a:xfrm flipH="1" rot="10800000">
              <a:off x="-441763" y="-268506"/>
              <a:ext cx="6168779" cy="1755552"/>
            </a:xfrm>
            <a:custGeom>
              <a:rect b="b" l="l" r="r" t="t"/>
              <a:pathLst>
                <a:path extrusionOk="0" h="25082" w="88138">
                  <a:moveTo>
                    <a:pt x="75712" y="0"/>
                  </a:moveTo>
                  <a:cubicBezTo>
                    <a:pt x="66612" y="0"/>
                    <a:pt x="75193" y="3627"/>
                    <a:pt x="67940" y="3822"/>
                  </a:cubicBezTo>
                  <a:cubicBezTo>
                    <a:pt x="60718" y="4048"/>
                    <a:pt x="44397" y="3886"/>
                    <a:pt x="50744" y="8129"/>
                  </a:cubicBezTo>
                  <a:cubicBezTo>
                    <a:pt x="53545" y="10001"/>
                    <a:pt x="52468" y="10466"/>
                    <a:pt x="49660" y="10466"/>
                  </a:cubicBezTo>
                  <a:cubicBezTo>
                    <a:pt x="46880" y="10466"/>
                    <a:pt x="42405" y="10010"/>
                    <a:pt x="38320" y="10010"/>
                  </a:cubicBezTo>
                  <a:cubicBezTo>
                    <a:pt x="37181" y="10010"/>
                    <a:pt x="36072" y="10046"/>
                    <a:pt x="35039" y="10136"/>
                  </a:cubicBezTo>
                  <a:cubicBezTo>
                    <a:pt x="26522" y="10881"/>
                    <a:pt x="39669" y="15253"/>
                    <a:pt x="32610" y="15350"/>
                  </a:cubicBezTo>
                  <a:cubicBezTo>
                    <a:pt x="32410" y="15353"/>
                    <a:pt x="32212" y="15354"/>
                    <a:pt x="32016" y="15354"/>
                  </a:cubicBezTo>
                  <a:cubicBezTo>
                    <a:pt x="25270" y="15354"/>
                    <a:pt x="20574" y="13760"/>
                    <a:pt x="24287" y="12533"/>
                  </a:cubicBezTo>
                  <a:cubicBezTo>
                    <a:pt x="26532" y="11778"/>
                    <a:pt x="22976" y="10870"/>
                    <a:pt x="18144" y="10870"/>
                  </a:cubicBezTo>
                  <a:cubicBezTo>
                    <a:pt x="14680" y="10870"/>
                    <a:pt x="10559" y="11337"/>
                    <a:pt x="7448" y="12662"/>
                  </a:cubicBezTo>
                  <a:cubicBezTo>
                    <a:pt x="0" y="15836"/>
                    <a:pt x="30764" y="15641"/>
                    <a:pt x="22668" y="18426"/>
                  </a:cubicBezTo>
                  <a:cubicBezTo>
                    <a:pt x="14573" y="21211"/>
                    <a:pt x="4469" y="21373"/>
                    <a:pt x="4469" y="21373"/>
                  </a:cubicBezTo>
                  <a:cubicBezTo>
                    <a:pt x="4469" y="21373"/>
                    <a:pt x="4634" y="18937"/>
                    <a:pt x="4022" y="18937"/>
                  </a:cubicBezTo>
                  <a:cubicBezTo>
                    <a:pt x="3696" y="18937"/>
                    <a:pt x="3148" y="19631"/>
                    <a:pt x="2235" y="21762"/>
                  </a:cubicBezTo>
                  <a:lnTo>
                    <a:pt x="12144" y="23413"/>
                  </a:lnTo>
                  <a:cubicBezTo>
                    <a:pt x="12144" y="23413"/>
                    <a:pt x="16452" y="21826"/>
                    <a:pt x="17964" y="21826"/>
                  </a:cubicBezTo>
                  <a:cubicBezTo>
                    <a:pt x="18512" y="21826"/>
                    <a:pt x="18693" y="22035"/>
                    <a:pt x="18167" y="22604"/>
                  </a:cubicBezTo>
                  <a:cubicBezTo>
                    <a:pt x="16616" y="24281"/>
                    <a:pt x="19775" y="25081"/>
                    <a:pt x="23555" y="25081"/>
                  </a:cubicBezTo>
                  <a:cubicBezTo>
                    <a:pt x="24590" y="25081"/>
                    <a:pt x="25672" y="25021"/>
                    <a:pt x="26716" y="24903"/>
                  </a:cubicBezTo>
                  <a:cubicBezTo>
                    <a:pt x="31574" y="24352"/>
                    <a:pt x="24514" y="22312"/>
                    <a:pt x="27105" y="21762"/>
                  </a:cubicBezTo>
                  <a:cubicBezTo>
                    <a:pt x="27723" y="21634"/>
                    <a:pt x="28735" y="21584"/>
                    <a:pt x="29982" y="21584"/>
                  </a:cubicBezTo>
                  <a:cubicBezTo>
                    <a:pt x="34091" y="21584"/>
                    <a:pt x="40755" y="22118"/>
                    <a:pt x="44332" y="22118"/>
                  </a:cubicBezTo>
                  <a:cubicBezTo>
                    <a:pt x="48963" y="22118"/>
                    <a:pt x="45336" y="18070"/>
                    <a:pt x="40867" y="17681"/>
                  </a:cubicBezTo>
                  <a:cubicBezTo>
                    <a:pt x="36649" y="17281"/>
                    <a:pt x="45049" y="14158"/>
                    <a:pt x="55294" y="14158"/>
                  </a:cubicBezTo>
                  <a:cubicBezTo>
                    <a:pt x="55824" y="14158"/>
                    <a:pt x="56359" y="14167"/>
                    <a:pt x="56897" y="14184"/>
                  </a:cubicBezTo>
                  <a:cubicBezTo>
                    <a:pt x="57482" y="14203"/>
                    <a:pt x="58014" y="14212"/>
                    <a:pt x="58498" y="14212"/>
                  </a:cubicBezTo>
                  <a:cubicBezTo>
                    <a:pt x="67044" y="14212"/>
                    <a:pt x="60404" y="11391"/>
                    <a:pt x="58290" y="11237"/>
                  </a:cubicBezTo>
                  <a:cubicBezTo>
                    <a:pt x="56128" y="11047"/>
                    <a:pt x="52750" y="6051"/>
                    <a:pt x="69472" y="6051"/>
                  </a:cubicBezTo>
                  <a:cubicBezTo>
                    <a:pt x="69785" y="6051"/>
                    <a:pt x="70105" y="6052"/>
                    <a:pt x="70433" y="6056"/>
                  </a:cubicBezTo>
                  <a:cubicBezTo>
                    <a:pt x="70706" y="6059"/>
                    <a:pt x="70973" y="6060"/>
                    <a:pt x="71236" y="6060"/>
                  </a:cubicBezTo>
                  <a:cubicBezTo>
                    <a:pt x="88137" y="6060"/>
                    <a:pt x="84672" y="0"/>
                    <a:pt x="75712" y="0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69019"/>
                  </a:srgbClr>
                </a:gs>
                <a:gs pos="100000">
                  <a:schemeClr val="dk2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" name="Google Shape;28;p3"/>
            <p:cNvGrpSpPr/>
            <p:nvPr/>
          </p:nvGrpSpPr>
          <p:grpSpPr>
            <a:xfrm>
              <a:off x="0" y="2786874"/>
              <a:ext cx="9143893" cy="2361368"/>
              <a:chOff x="0" y="2786874"/>
              <a:chExt cx="9143893" cy="2361368"/>
            </a:xfrm>
          </p:grpSpPr>
          <p:sp>
            <p:nvSpPr>
              <p:cNvPr id="29" name="Google Shape;29;p3"/>
              <p:cNvSpPr/>
              <p:nvPr/>
            </p:nvSpPr>
            <p:spPr>
              <a:xfrm>
                <a:off x="0" y="2786874"/>
                <a:ext cx="9143838" cy="2361368"/>
              </a:xfrm>
              <a:custGeom>
                <a:rect b="b" l="l" r="r" t="t"/>
                <a:pathLst>
                  <a:path extrusionOk="0" h="52159" w="249917">
                    <a:moveTo>
                      <a:pt x="249917" y="1"/>
                    </a:moveTo>
                    <a:cubicBezTo>
                      <a:pt x="249917" y="1"/>
                      <a:pt x="237567" y="1"/>
                      <a:pt x="232571" y="1000"/>
                    </a:cubicBezTo>
                    <a:cubicBezTo>
                      <a:pt x="227575" y="1999"/>
                      <a:pt x="219901" y="3398"/>
                      <a:pt x="217903" y="3398"/>
                    </a:cubicBezTo>
                    <a:cubicBezTo>
                      <a:pt x="215905" y="3398"/>
                      <a:pt x="213906" y="2679"/>
                      <a:pt x="209390" y="3678"/>
                    </a:cubicBezTo>
                    <a:cubicBezTo>
                      <a:pt x="204834" y="4677"/>
                      <a:pt x="197719" y="4957"/>
                      <a:pt x="194722" y="4957"/>
                    </a:cubicBezTo>
                    <a:cubicBezTo>
                      <a:pt x="191764" y="4957"/>
                      <a:pt x="188327" y="4277"/>
                      <a:pt x="185609" y="4277"/>
                    </a:cubicBezTo>
                    <a:cubicBezTo>
                      <a:pt x="182931" y="4277"/>
                      <a:pt x="181093" y="2838"/>
                      <a:pt x="179214" y="3958"/>
                    </a:cubicBezTo>
                    <a:cubicBezTo>
                      <a:pt x="177376" y="5117"/>
                      <a:pt x="177536" y="5117"/>
                      <a:pt x="175537" y="5676"/>
                    </a:cubicBezTo>
                    <a:cubicBezTo>
                      <a:pt x="173539" y="6276"/>
                      <a:pt x="173819" y="5836"/>
                      <a:pt x="171980" y="5836"/>
                    </a:cubicBezTo>
                    <a:cubicBezTo>
                      <a:pt x="170142" y="5836"/>
                      <a:pt x="170262" y="5676"/>
                      <a:pt x="167984" y="6396"/>
                    </a:cubicBezTo>
                    <a:cubicBezTo>
                      <a:pt x="165705" y="7115"/>
                      <a:pt x="164866" y="7235"/>
                      <a:pt x="163867" y="7675"/>
                    </a:cubicBezTo>
                    <a:cubicBezTo>
                      <a:pt x="162388" y="8194"/>
                      <a:pt x="160829" y="8474"/>
                      <a:pt x="159311" y="8514"/>
                    </a:cubicBezTo>
                    <a:cubicBezTo>
                      <a:pt x="158032" y="8514"/>
                      <a:pt x="155873" y="7675"/>
                      <a:pt x="153475" y="7675"/>
                    </a:cubicBezTo>
                    <a:cubicBezTo>
                      <a:pt x="151037" y="7675"/>
                      <a:pt x="144523" y="8514"/>
                      <a:pt x="141365" y="8114"/>
                    </a:cubicBezTo>
                    <a:cubicBezTo>
                      <a:pt x="138248" y="7675"/>
                      <a:pt x="134691" y="7115"/>
                      <a:pt x="131973" y="7115"/>
                    </a:cubicBezTo>
                    <a:cubicBezTo>
                      <a:pt x="129295" y="7115"/>
                      <a:pt x="127976" y="6116"/>
                      <a:pt x="121901" y="6515"/>
                    </a:cubicBezTo>
                    <a:cubicBezTo>
                      <a:pt x="117505" y="6835"/>
                      <a:pt x="113148" y="7355"/>
                      <a:pt x="108792" y="8114"/>
                    </a:cubicBezTo>
                    <a:cubicBezTo>
                      <a:pt x="105235" y="8674"/>
                      <a:pt x="103796" y="8953"/>
                      <a:pt x="100119" y="8514"/>
                    </a:cubicBezTo>
                    <a:cubicBezTo>
                      <a:pt x="96442" y="8114"/>
                      <a:pt x="92605" y="8953"/>
                      <a:pt x="88168" y="8114"/>
                    </a:cubicBezTo>
                    <a:cubicBezTo>
                      <a:pt x="83772" y="7235"/>
                      <a:pt x="81654" y="6396"/>
                      <a:pt x="78936" y="5956"/>
                    </a:cubicBezTo>
                    <a:cubicBezTo>
                      <a:pt x="75459" y="5516"/>
                      <a:pt x="71942" y="5316"/>
                      <a:pt x="68464" y="5396"/>
                    </a:cubicBezTo>
                    <a:cubicBezTo>
                      <a:pt x="64188" y="5396"/>
                      <a:pt x="63908" y="4117"/>
                      <a:pt x="61910" y="4957"/>
                    </a:cubicBezTo>
                    <a:cubicBezTo>
                      <a:pt x="59911" y="5836"/>
                      <a:pt x="60351" y="7115"/>
                      <a:pt x="58473" y="7115"/>
                    </a:cubicBezTo>
                    <a:cubicBezTo>
                      <a:pt x="56634" y="7115"/>
                      <a:pt x="56474" y="5556"/>
                      <a:pt x="54795" y="5676"/>
                    </a:cubicBezTo>
                    <a:cubicBezTo>
                      <a:pt x="53077" y="5836"/>
                      <a:pt x="53237" y="7395"/>
                      <a:pt x="51798" y="7515"/>
                    </a:cubicBezTo>
                    <a:cubicBezTo>
                      <a:pt x="50359" y="7675"/>
                      <a:pt x="51079" y="6675"/>
                      <a:pt x="49240" y="6675"/>
                    </a:cubicBezTo>
                    <a:cubicBezTo>
                      <a:pt x="47401" y="6675"/>
                      <a:pt x="48680" y="8794"/>
                      <a:pt x="46962" y="8953"/>
                    </a:cubicBezTo>
                    <a:cubicBezTo>
                      <a:pt x="45243" y="9113"/>
                      <a:pt x="44963" y="10392"/>
                      <a:pt x="40847" y="8953"/>
                    </a:cubicBezTo>
                    <a:cubicBezTo>
                      <a:pt x="36730" y="7515"/>
                      <a:pt x="34732" y="9393"/>
                      <a:pt x="33013" y="8514"/>
                    </a:cubicBezTo>
                    <a:cubicBezTo>
                      <a:pt x="31295" y="7675"/>
                      <a:pt x="28737" y="7675"/>
                      <a:pt x="26179" y="7115"/>
                    </a:cubicBezTo>
                    <a:cubicBezTo>
                      <a:pt x="23621" y="6555"/>
                      <a:pt x="22502" y="6116"/>
                      <a:pt x="17786" y="6955"/>
                    </a:cubicBezTo>
                    <a:cubicBezTo>
                      <a:pt x="13109" y="7794"/>
                      <a:pt x="0" y="9793"/>
                      <a:pt x="0" y="9793"/>
                    </a:cubicBezTo>
                    <a:lnTo>
                      <a:pt x="0" y="52158"/>
                    </a:lnTo>
                    <a:lnTo>
                      <a:pt x="249917" y="52158"/>
                    </a:lnTo>
                    <a:close/>
                  </a:path>
                </a:pathLst>
              </a:custGeom>
              <a:gradFill>
                <a:gsLst>
                  <a:gs pos="0">
                    <a:srgbClr val="193D7E">
                      <a:alpha val="17190"/>
                    </a:srgbClr>
                  </a:gs>
                  <a:gs pos="100000">
                    <a:srgbClr val="4884B6">
                      <a:alpha val="61568"/>
                      <a:alpha val="1719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3"/>
              <p:cNvSpPr/>
              <p:nvPr/>
            </p:nvSpPr>
            <p:spPr>
              <a:xfrm>
                <a:off x="0" y="3733825"/>
                <a:ext cx="9143893" cy="1409647"/>
              </a:xfrm>
              <a:custGeom>
                <a:rect b="b" l="l" r="r" t="t"/>
                <a:pathLst>
                  <a:path extrusionOk="0" h="15277" w="50120">
                    <a:moveTo>
                      <a:pt x="0" y="15276"/>
                    </a:moveTo>
                    <a:lnTo>
                      <a:pt x="50119" y="15276"/>
                    </a:lnTo>
                    <a:lnTo>
                      <a:pt x="50119" y="698"/>
                    </a:lnTo>
                    <a:cubicBezTo>
                      <a:pt x="49094" y="586"/>
                      <a:pt x="49025" y="1336"/>
                      <a:pt x="48267" y="939"/>
                    </a:cubicBezTo>
                    <a:cubicBezTo>
                      <a:pt x="46449" y="0"/>
                      <a:pt x="46302" y="1336"/>
                      <a:pt x="45372" y="862"/>
                    </a:cubicBezTo>
                    <a:cubicBezTo>
                      <a:pt x="44597" y="836"/>
                      <a:pt x="44416" y="2059"/>
                      <a:pt x="43339" y="1784"/>
                    </a:cubicBezTo>
                    <a:cubicBezTo>
                      <a:pt x="43011" y="1999"/>
                      <a:pt x="42830" y="2757"/>
                      <a:pt x="42365" y="2559"/>
                    </a:cubicBezTo>
                    <a:cubicBezTo>
                      <a:pt x="41986" y="3136"/>
                      <a:pt x="41038" y="3584"/>
                      <a:pt x="40513" y="2947"/>
                    </a:cubicBezTo>
                    <a:cubicBezTo>
                      <a:pt x="37282" y="3404"/>
                      <a:pt x="38875" y="4705"/>
                      <a:pt x="35274" y="2585"/>
                    </a:cubicBezTo>
                    <a:cubicBezTo>
                      <a:pt x="34835" y="3171"/>
                      <a:pt x="34188" y="3102"/>
                      <a:pt x="33611" y="3550"/>
                    </a:cubicBezTo>
                    <a:cubicBezTo>
                      <a:pt x="33008" y="4084"/>
                      <a:pt x="32534" y="4412"/>
                      <a:pt x="31724" y="4257"/>
                    </a:cubicBezTo>
                    <a:cubicBezTo>
                      <a:pt x="30639" y="4412"/>
                      <a:pt x="29708" y="2809"/>
                      <a:pt x="28571" y="3136"/>
                    </a:cubicBezTo>
                    <a:cubicBezTo>
                      <a:pt x="27416" y="2887"/>
                      <a:pt x="26460" y="4282"/>
                      <a:pt x="25503" y="4265"/>
                    </a:cubicBezTo>
                    <a:cubicBezTo>
                      <a:pt x="24935" y="3438"/>
                      <a:pt x="24745" y="4627"/>
                      <a:pt x="24564" y="4127"/>
                    </a:cubicBezTo>
                    <a:cubicBezTo>
                      <a:pt x="24039" y="3042"/>
                      <a:pt x="22471" y="4179"/>
                      <a:pt x="22204" y="4972"/>
                    </a:cubicBezTo>
                    <a:cubicBezTo>
                      <a:pt x="21592" y="5015"/>
                      <a:pt x="20851" y="5316"/>
                      <a:pt x="20127" y="5402"/>
                    </a:cubicBezTo>
                    <a:cubicBezTo>
                      <a:pt x="15785" y="4162"/>
                      <a:pt x="19265" y="4110"/>
                      <a:pt x="14466" y="6755"/>
                    </a:cubicBezTo>
                    <a:cubicBezTo>
                      <a:pt x="14027" y="7151"/>
                      <a:pt x="13639" y="6841"/>
                      <a:pt x="13183" y="6678"/>
                    </a:cubicBezTo>
                    <a:cubicBezTo>
                      <a:pt x="12786" y="6669"/>
                      <a:pt x="12450" y="7289"/>
                      <a:pt x="11994" y="7022"/>
                    </a:cubicBezTo>
                    <a:cubicBezTo>
                      <a:pt x="10339" y="6747"/>
                      <a:pt x="10313" y="7979"/>
                      <a:pt x="8263" y="6566"/>
                    </a:cubicBezTo>
                    <a:cubicBezTo>
                      <a:pt x="7651" y="6721"/>
                      <a:pt x="7091" y="6859"/>
                      <a:pt x="6419" y="6669"/>
                    </a:cubicBezTo>
                    <a:cubicBezTo>
                      <a:pt x="5506" y="6669"/>
                      <a:pt x="4610" y="7117"/>
                      <a:pt x="3826" y="7556"/>
                    </a:cubicBezTo>
                    <a:cubicBezTo>
                      <a:pt x="2654" y="7600"/>
                      <a:pt x="1534" y="6411"/>
                      <a:pt x="405" y="7229"/>
                    </a:cubicBezTo>
                    <a:cubicBezTo>
                      <a:pt x="276" y="7143"/>
                      <a:pt x="147" y="7057"/>
                      <a:pt x="0" y="69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" name="Google Shape;31;p3"/>
          <p:cNvSpPr txBox="1"/>
          <p:nvPr>
            <p:ph type="title"/>
          </p:nvPr>
        </p:nvSpPr>
        <p:spPr>
          <a:xfrm>
            <a:off x="722375" y="2369223"/>
            <a:ext cx="4929900" cy="10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8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32" name="Google Shape;32;p3"/>
          <p:cNvSpPr txBox="1"/>
          <p:nvPr>
            <p:ph hasCustomPrompt="1" idx="2" type="title"/>
          </p:nvPr>
        </p:nvSpPr>
        <p:spPr>
          <a:xfrm>
            <a:off x="722375" y="1221386"/>
            <a:ext cx="1313100" cy="9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85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/>
          <p:nvPr>
            <p:ph idx="1" type="subTitle"/>
          </p:nvPr>
        </p:nvSpPr>
        <p:spPr>
          <a:xfrm>
            <a:off x="722375" y="3396499"/>
            <a:ext cx="4594500" cy="44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4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21"/>
          <p:cNvGrpSpPr/>
          <p:nvPr/>
        </p:nvGrpSpPr>
        <p:grpSpPr>
          <a:xfrm>
            <a:off x="0" y="4015798"/>
            <a:ext cx="9144060" cy="1127726"/>
            <a:chOff x="0" y="4015798"/>
            <a:chExt cx="9144060" cy="1127726"/>
          </a:xfrm>
        </p:grpSpPr>
        <p:sp>
          <p:nvSpPr>
            <p:cNvPr id="204" name="Google Shape;204;p21"/>
            <p:cNvSpPr/>
            <p:nvPr/>
          </p:nvSpPr>
          <p:spPr>
            <a:xfrm>
              <a:off x="0" y="4015798"/>
              <a:ext cx="9144020" cy="1127715"/>
            </a:xfrm>
            <a:custGeom>
              <a:rect b="b" l="l" r="r" t="t"/>
              <a:pathLst>
                <a:path extrusionOk="0" h="13450" w="50284">
                  <a:moveTo>
                    <a:pt x="50284" y="2628"/>
                  </a:moveTo>
                  <a:cubicBezTo>
                    <a:pt x="49026" y="3473"/>
                    <a:pt x="48000" y="4601"/>
                    <a:pt x="46622" y="5342"/>
                  </a:cubicBezTo>
                  <a:cubicBezTo>
                    <a:pt x="45743" y="5756"/>
                    <a:pt x="44916" y="5739"/>
                    <a:pt x="43994" y="5480"/>
                  </a:cubicBezTo>
                  <a:cubicBezTo>
                    <a:pt x="43460" y="5627"/>
                    <a:pt x="42676" y="5937"/>
                    <a:pt x="42477" y="6437"/>
                  </a:cubicBezTo>
                  <a:cubicBezTo>
                    <a:pt x="42314" y="6540"/>
                    <a:pt x="42133" y="6626"/>
                    <a:pt x="41960" y="6480"/>
                  </a:cubicBezTo>
                  <a:cubicBezTo>
                    <a:pt x="41469" y="5928"/>
                    <a:pt x="41090" y="5334"/>
                    <a:pt x="40306" y="5325"/>
                  </a:cubicBezTo>
                  <a:cubicBezTo>
                    <a:pt x="39290" y="4464"/>
                    <a:pt x="38299" y="3697"/>
                    <a:pt x="37092" y="3197"/>
                  </a:cubicBezTo>
                  <a:cubicBezTo>
                    <a:pt x="35835" y="2766"/>
                    <a:pt x="34508" y="2551"/>
                    <a:pt x="33267" y="2396"/>
                  </a:cubicBezTo>
                  <a:cubicBezTo>
                    <a:pt x="32716" y="1732"/>
                    <a:pt x="32690" y="2413"/>
                    <a:pt x="32466" y="2120"/>
                  </a:cubicBezTo>
                  <a:cubicBezTo>
                    <a:pt x="30794" y="2163"/>
                    <a:pt x="28787" y="2284"/>
                    <a:pt x="26969" y="1706"/>
                  </a:cubicBezTo>
                  <a:cubicBezTo>
                    <a:pt x="26116" y="1586"/>
                    <a:pt x="25366" y="2111"/>
                    <a:pt x="24522" y="2094"/>
                  </a:cubicBezTo>
                  <a:cubicBezTo>
                    <a:pt x="23962" y="1870"/>
                    <a:pt x="23384" y="1741"/>
                    <a:pt x="22781" y="1853"/>
                  </a:cubicBezTo>
                  <a:cubicBezTo>
                    <a:pt x="19593" y="1655"/>
                    <a:pt x="16448" y="0"/>
                    <a:pt x="13381" y="1534"/>
                  </a:cubicBezTo>
                  <a:cubicBezTo>
                    <a:pt x="10995" y="2301"/>
                    <a:pt x="8444" y="1034"/>
                    <a:pt x="6092" y="500"/>
                  </a:cubicBezTo>
                  <a:cubicBezTo>
                    <a:pt x="4446" y="302"/>
                    <a:pt x="2878" y="1095"/>
                    <a:pt x="1164" y="810"/>
                  </a:cubicBezTo>
                  <a:cubicBezTo>
                    <a:pt x="707" y="612"/>
                    <a:pt x="328" y="569"/>
                    <a:pt x="1" y="664"/>
                  </a:cubicBezTo>
                  <a:lnTo>
                    <a:pt x="1" y="13450"/>
                  </a:lnTo>
                  <a:lnTo>
                    <a:pt x="50275" y="13450"/>
                  </a:lnTo>
                  <a:close/>
                </a:path>
              </a:pathLst>
            </a:custGeom>
            <a:gradFill>
              <a:gsLst>
                <a:gs pos="0">
                  <a:srgbClr val="193D7E"/>
                </a:gs>
                <a:gs pos="100000">
                  <a:srgbClr val="4884B6">
                    <a:alpha val="61568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1"/>
            <p:cNvSpPr/>
            <p:nvPr/>
          </p:nvSpPr>
          <p:spPr>
            <a:xfrm>
              <a:off x="0" y="4616123"/>
              <a:ext cx="9144060" cy="527401"/>
            </a:xfrm>
            <a:custGeom>
              <a:rect b="b" l="l" r="r" t="t"/>
              <a:pathLst>
                <a:path extrusionOk="0" h="13330" w="51266">
                  <a:moveTo>
                    <a:pt x="51265" y="4059"/>
                  </a:moveTo>
                  <a:cubicBezTo>
                    <a:pt x="50421" y="3775"/>
                    <a:pt x="49499" y="3663"/>
                    <a:pt x="48663" y="3465"/>
                  </a:cubicBezTo>
                  <a:cubicBezTo>
                    <a:pt x="47914" y="3103"/>
                    <a:pt x="46983" y="3413"/>
                    <a:pt x="46346" y="3051"/>
                  </a:cubicBezTo>
                  <a:cubicBezTo>
                    <a:pt x="46311" y="2698"/>
                    <a:pt x="46044" y="2853"/>
                    <a:pt x="45811" y="2680"/>
                  </a:cubicBezTo>
                  <a:cubicBezTo>
                    <a:pt x="45561" y="2741"/>
                    <a:pt x="45561" y="3034"/>
                    <a:pt x="45355" y="2741"/>
                  </a:cubicBezTo>
                  <a:cubicBezTo>
                    <a:pt x="44398" y="2965"/>
                    <a:pt x="43028" y="2482"/>
                    <a:pt x="41908" y="2879"/>
                  </a:cubicBezTo>
                  <a:cubicBezTo>
                    <a:pt x="40383" y="2879"/>
                    <a:pt x="38850" y="2293"/>
                    <a:pt x="37281" y="2172"/>
                  </a:cubicBezTo>
                  <a:cubicBezTo>
                    <a:pt x="33534" y="3197"/>
                    <a:pt x="29742" y="1896"/>
                    <a:pt x="26012" y="1405"/>
                  </a:cubicBezTo>
                  <a:cubicBezTo>
                    <a:pt x="22712" y="1"/>
                    <a:pt x="19869" y="2276"/>
                    <a:pt x="16672" y="2284"/>
                  </a:cubicBezTo>
                  <a:cubicBezTo>
                    <a:pt x="13906" y="1983"/>
                    <a:pt x="11287" y="1147"/>
                    <a:pt x="8599" y="432"/>
                  </a:cubicBezTo>
                  <a:cubicBezTo>
                    <a:pt x="5781" y="828"/>
                    <a:pt x="2912" y="957"/>
                    <a:pt x="0" y="1173"/>
                  </a:cubicBezTo>
                  <a:lnTo>
                    <a:pt x="0" y="13330"/>
                  </a:lnTo>
                  <a:lnTo>
                    <a:pt x="51265" y="1333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" name="Google Shape;206;p21"/>
          <p:cNvGrpSpPr/>
          <p:nvPr/>
        </p:nvGrpSpPr>
        <p:grpSpPr>
          <a:xfrm>
            <a:off x="-781747" y="251600"/>
            <a:ext cx="11042735" cy="1229100"/>
            <a:chOff x="-798585" y="175400"/>
            <a:chExt cx="11042735" cy="1229100"/>
          </a:xfrm>
        </p:grpSpPr>
        <p:sp>
          <p:nvSpPr>
            <p:cNvPr id="207" name="Google Shape;207;p21"/>
            <p:cNvSpPr/>
            <p:nvPr/>
          </p:nvSpPr>
          <p:spPr>
            <a:xfrm>
              <a:off x="6928023" y="175400"/>
              <a:ext cx="3316128" cy="1035227"/>
            </a:xfrm>
            <a:custGeom>
              <a:rect b="b" l="l" r="r" t="t"/>
              <a:pathLst>
                <a:path extrusionOk="0" h="27518" w="88148">
                  <a:moveTo>
                    <a:pt x="64536" y="1"/>
                  </a:moveTo>
                  <a:cubicBezTo>
                    <a:pt x="63518" y="1"/>
                    <a:pt x="62457" y="63"/>
                    <a:pt x="61431" y="186"/>
                  </a:cubicBezTo>
                  <a:cubicBezTo>
                    <a:pt x="56574" y="802"/>
                    <a:pt x="63666" y="3036"/>
                    <a:pt x="61010" y="3651"/>
                  </a:cubicBezTo>
                  <a:cubicBezTo>
                    <a:pt x="60420" y="3783"/>
                    <a:pt x="59461" y="3833"/>
                    <a:pt x="58276" y="3833"/>
                  </a:cubicBezTo>
                  <a:cubicBezTo>
                    <a:pt x="54194" y="3833"/>
                    <a:pt x="47429" y="3230"/>
                    <a:pt x="43815" y="3230"/>
                  </a:cubicBezTo>
                  <a:cubicBezTo>
                    <a:pt x="39152" y="3230"/>
                    <a:pt x="42811" y="7699"/>
                    <a:pt x="47248" y="8088"/>
                  </a:cubicBezTo>
                  <a:cubicBezTo>
                    <a:pt x="51501" y="8488"/>
                    <a:pt x="43082" y="11969"/>
                    <a:pt x="32852" y="11969"/>
                  </a:cubicBezTo>
                  <a:cubicBezTo>
                    <a:pt x="32333" y="11969"/>
                    <a:pt x="31810" y="11960"/>
                    <a:pt x="31283" y="11941"/>
                  </a:cubicBezTo>
                  <a:cubicBezTo>
                    <a:pt x="30657" y="11917"/>
                    <a:pt x="30091" y="11906"/>
                    <a:pt x="29580" y="11906"/>
                  </a:cubicBezTo>
                  <a:cubicBezTo>
                    <a:pt x="21154" y="11906"/>
                    <a:pt x="27751" y="14996"/>
                    <a:pt x="29858" y="15180"/>
                  </a:cubicBezTo>
                  <a:cubicBezTo>
                    <a:pt x="32055" y="15371"/>
                    <a:pt x="35410" y="20852"/>
                    <a:pt x="18597" y="20852"/>
                  </a:cubicBezTo>
                  <a:cubicBezTo>
                    <a:pt x="18309" y="20852"/>
                    <a:pt x="18015" y="20850"/>
                    <a:pt x="17714" y="20847"/>
                  </a:cubicBezTo>
                  <a:cubicBezTo>
                    <a:pt x="17466" y="20844"/>
                    <a:pt x="17222" y="20843"/>
                    <a:pt x="16981" y="20843"/>
                  </a:cubicBezTo>
                  <a:cubicBezTo>
                    <a:pt x="1" y="20843"/>
                    <a:pt x="3463" y="27518"/>
                    <a:pt x="12436" y="27518"/>
                  </a:cubicBezTo>
                  <a:cubicBezTo>
                    <a:pt x="21568" y="27518"/>
                    <a:pt x="12987" y="23534"/>
                    <a:pt x="20208" y="23308"/>
                  </a:cubicBezTo>
                  <a:cubicBezTo>
                    <a:pt x="27429" y="23081"/>
                    <a:pt x="43750" y="23243"/>
                    <a:pt x="37403" y="18612"/>
                  </a:cubicBezTo>
                  <a:cubicBezTo>
                    <a:pt x="34597" y="16540"/>
                    <a:pt x="35711" y="16028"/>
                    <a:pt x="38564" y="16028"/>
                  </a:cubicBezTo>
                  <a:cubicBezTo>
                    <a:pt x="41347" y="16028"/>
                    <a:pt x="45783" y="16515"/>
                    <a:pt x="49847" y="16515"/>
                  </a:cubicBezTo>
                  <a:cubicBezTo>
                    <a:pt x="50989" y="16515"/>
                    <a:pt x="52103" y="16477"/>
                    <a:pt x="53141" y="16378"/>
                  </a:cubicBezTo>
                  <a:cubicBezTo>
                    <a:pt x="61626" y="15568"/>
                    <a:pt x="48478" y="10776"/>
                    <a:pt x="55570" y="10646"/>
                  </a:cubicBezTo>
                  <a:cubicBezTo>
                    <a:pt x="55810" y="10642"/>
                    <a:pt x="56048" y="10640"/>
                    <a:pt x="56284" y="10640"/>
                  </a:cubicBezTo>
                  <a:cubicBezTo>
                    <a:pt x="62965" y="10640"/>
                    <a:pt x="67583" y="12378"/>
                    <a:pt x="63860" y="13755"/>
                  </a:cubicBezTo>
                  <a:cubicBezTo>
                    <a:pt x="61621" y="14583"/>
                    <a:pt x="65154" y="15574"/>
                    <a:pt x="69967" y="15574"/>
                  </a:cubicBezTo>
                  <a:cubicBezTo>
                    <a:pt x="73439" y="15574"/>
                    <a:pt x="77578" y="15058"/>
                    <a:pt x="80699" y="13593"/>
                  </a:cubicBezTo>
                  <a:cubicBezTo>
                    <a:pt x="88147" y="10128"/>
                    <a:pt x="57384" y="10322"/>
                    <a:pt x="65479" y="7278"/>
                  </a:cubicBezTo>
                  <a:cubicBezTo>
                    <a:pt x="73575" y="4234"/>
                    <a:pt x="83678" y="4040"/>
                    <a:pt x="83678" y="4040"/>
                  </a:cubicBezTo>
                  <a:lnTo>
                    <a:pt x="83678" y="4040"/>
                  </a:lnTo>
                  <a:cubicBezTo>
                    <a:pt x="83678" y="4040"/>
                    <a:pt x="83513" y="6720"/>
                    <a:pt x="84129" y="6720"/>
                  </a:cubicBezTo>
                  <a:cubicBezTo>
                    <a:pt x="84456" y="6720"/>
                    <a:pt x="85003" y="5965"/>
                    <a:pt x="85913" y="3651"/>
                  </a:cubicBezTo>
                  <a:lnTo>
                    <a:pt x="76004" y="1838"/>
                  </a:lnTo>
                  <a:cubicBezTo>
                    <a:pt x="76004" y="1838"/>
                    <a:pt x="71720" y="3562"/>
                    <a:pt x="70201" y="3562"/>
                  </a:cubicBezTo>
                  <a:cubicBezTo>
                    <a:pt x="69649" y="3562"/>
                    <a:pt x="69462" y="3334"/>
                    <a:pt x="69980" y="2712"/>
                  </a:cubicBezTo>
                  <a:cubicBezTo>
                    <a:pt x="71539" y="873"/>
                    <a:pt x="68341" y="1"/>
                    <a:pt x="64536" y="1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69019"/>
                    <a:alpha val="13020"/>
                  </a:srgbClr>
                </a:gs>
                <a:gs pos="100000">
                  <a:schemeClr val="dk2">
                    <a:alpha val="13020"/>
                  </a:scheme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1"/>
            <p:cNvSpPr/>
            <p:nvPr/>
          </p:nvSpPr>
          <p:spPr>
            <a:xfrm flipH="1" rot="10800000">
              <a:off x="-798585" y="768796"/>
              <a:ext cx="2233858" cy="635703"/>
            </a:xfrm>
            <a:custGeom>
              <a:rect b="b" l="l" r="r" t="t"/>
              <a:pathLst>
                <a:path extrusionOk="0" h="25082" w="88138">
                  <a:moveTo>
                    <a:pt x="75712" y="0"/>
                  </a:moveTo>
                  <a:cubicBezTo>
                    <a:pt x="66612" y="0"/>
                    <a:pt x="75193" y="3627"/>
                    <a:pt x="67940" y="3822"/>
                  </a:cubicBezTo>
                  <a:cubicBezTo>
                    <a:pt x="60718" y="4048"/>
                    <a:pt x="44397" y="3886"/>
                    <a:pt x="50744" y="8129"/>
                  </a:cubicBezTo>
                  <a:cubicBezTo>
                    <a:pt x="53545" y="10001"/>
                    <a:pt x="52468" y="10466"/>
                    <a:pt x="49660" y="10466"/>
                  </a:cubicBezTo>
                  <a:cubicBezTo>
                    <a:pt x="46880" y="10466"/>
                    <a:pt x="42405" y="10010"/>
                    <a:pt x="38320" y="10010"/>
                  </a:cubicBezTo>
                  <a:cubicBezTo>
                    <a:pt x="37181" y="10010"/>
                    <a:pt x="36072" y="10046"/>
                    <a:pt x="35039" y="10136"/>
                  </a:cubicBezTo>
                  <a:cubicBezTo>
                    <a:pt x="26522" y="10881"/>
                    <a:pt x="39669" y="15253"/>
                    <a:pt x="32610" y="15350"/>
                  </a:cubicBezTo>
                  <a:cubicBezTo>
                    <a:pt x="32410" y="15353"/>
                    <a:pt x="32212" y="15354"/>
                    <a:pt x="32016" y="15354"/>
                  </a:cubicBezTo>
                  <a:cubicBezTo>
                    <a:pt x="25270" y="15354"/>
                    <a:pt x="20574" y="13760"/>
                    <a:pt x="24287" y="12533"/>
                  </a:cubicBezTo>
                  <a:cubicBezTo>
                    <a:pt x="26532" y="11778"/>
                    <a:pt x="22976" y="10870"/>
                    <a:pt x="18144" y="10870"/>
                  </a:cubicBezTo>
                  <a:cubicBezTo>
                    <a:pt x="14680" y="10870"/>
                    <a:pt x="10559" y="11337"/>
                    <a:pt x="7448" y="12662"/>
                  </a:cubicBezTo>
                  <a:cubicBezTo>
                    <a:pt x="0" y="15836"/>
                    <a:pt x="30764" y="15641"/>
                    <a:pt x="22668" y="18426"/>
                  </a:cubicBezTo>
                  <a:cubicBezTo>
                    <a:pt x="14573" y="21211"/>
                    <a:pt x="4469" y="21373"/>
                    <a:pt x="4469" y="21373"/>
                  </a:cubicBezTo>
                  <a:cubicBezTo>
                    <a:pt x="4469" y="21373"/>
                    <a:pt x="4634" y="18937"/>
                    <a:pt x="4022" y="18937"/>
                  </a:cubicBezTo>
                  <a:cubicBezTo>
                    <a:pt x="3696" y="18937"/>
                    <a:pt x="3148" y="19631"/>
                    <a:pt x="2235" y="21762"/>
                  </a:cubicBezTo>
                  <a:lnTo>
                    <a:pt x="12144" y="23413"/>
                  </a:lnTo>
                  <a:cubicBezTo>
                    <a:pt x="12144" y="23413"/>
                    <a:pt x="16452" y="21826"/>
                    <a:pt x="17964" y="21826"/>
                  </a:cubicBezTo>
                  <a:cubicBezTo>
                    <a:pt x="18512" y="21826"/>
                    <a:pt x="18693" y="22035"/>
                    <a:pt x="18167" y="22604"/>
                  </a:cubicBezTo>
                  <a:cubicBezTo>
                    <a:pt x="16616" y="24281"/>
                    <a:pt x="19775" y="25081"/>
                    <a:pt x="23555" y="25081"/>
                  </a:cubicBezTo>
                  <a:cubicBezTo>
                    <a:pt x="24590" y="25081"/>
                    <a:pt x="25672" y="25021"/>
                    <a:pt x="26716" y="24903"/>
                  </a:cubicBezTo>
                  <a:cubicBezTo>
                    <a:pt x="31574" y="24352"/>
                    <a:pt x="24514" y="22312"/>
                    <a:pt x="27105" y="21762"/>
                  </a:cubicBezTo>
                  <a:cubicBezTo>
                    <a:pt x="27723" y="21634"/>
                    <a:pt x="28735" y="21584"/>
                    <a:pt x="29982" y="21584"/>
                  </a:cubicBezTo>
                  <a:cubicBezTo>
                    <a:pt x="34091" y="21584"/>
                    <a:pt x="40755" y="22118"/>
                    <a:pt x="44332" y="22118"/>
                  </a:cubicBezTo>
                  <a:cubicBezTo>
                    <a:pt x="48963" y="22118"/>
                    <a:pt x="45336" y="18070"/>
                    <a:pt x="40867" y="17681"/>
                  </a:cubicBezTo>
                  <a:cubicBezTo>
                    <a:pt x="36649" y="17281"/>
                    <a:pt x="45049" y="14158"/>
                    <a:pt x="55294" y="14158"/>
                  </a:cubicBezTo>
                  <a:cubicBezTo>
                    <a:pt x="55824" y="14158"/>
                    <a:pt x="56359" y="14167"/>
                    <a:pt x="56897" y="14184"/>
                  </a:cubicBezTo>
                  <a:cubicBezTo>
                    <a:pt x="57482" y="14203"/>
                    <a:pt x="58014" y="14212"/>
                    <a:pt x="58498" y="14212"/>
                  </a:cubicBezTo>
                  <a:cubicBezTo>
                    <a:pt x="67044" y="14212"/>
                    <a:pt x="60404" y="11391"/>
                    <a:pt x="58290" y="11237"/>
                  </a:cubicBezTo>
                  <a:cubicBezTo>
                    <a:pt x="56128" y="11047"/>
                    <a:pt x="52750" y="6051"/>
                    <a:pt x="69472" y="6051"/>
                  </a:cubicBezTo>
                  <a:cubicBezTo>
                    <a:pt x="69785" y="6051"/>
                    <a:pt x="70105" y="6052"/>
                    <a:pt x="70433" y="6056"/>
                  </a:cubicBezTo>
                  <a:cubicBezTo>
                    <a:pt x="70706" y="6059"/>
                    <a:pt x="70973" y="6060"/>
                    <a:pt x="71236" y="6060"/>
                  </a:cubicBezTo>
                  <a:cubicBezTo>
                    <a:pt x="88137" y="6060"/>
                    <a:pt x="84672" y="0"/>
                    <a:pt x="75712" y="0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69019"/>
                    <a:alpha val="13020"/>
                  </a:srgbClr>
                </a:gs>
                <a:gs pos="100000">
                  <a:schemeClr val="dk2">
                    <a:alpha val="13020"/>
                  </a:scheme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" name="Google Shape;209;p21"/>
          <p:cNvSpPr txBox="1"/>
          <p:nvPr>
            <p:ph type="title"/>
          </p:nvPr>
        </p:nvSpPr>
        <p:spPr>
          <a:xfrm>
            <a:off x="720000" y="387600"/>
            <a:ext cx="71667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210" name="Google Shape;210;p21"/>
          <p:cNvSpPr txBox="1"/>
          <p:nvPr>
            <p:ph idx="1" type="subTitle"/>
          </p:nvPr>
        </p:nvSpPr>
        <p:spPr>
          <a:xfrm>
            <a:off x="4657905" y="2102140"/>
            <a:ext cx="1796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9pPr>
          </a:lstStyle>
          <a:p/>
        </p:txBody>
      </p:sp>
      <p:sp>
        <p:nvSpPr>
          <p:cNvPr id="211" name="Google Shape;211;p21"/>
          <p:cNvSpPr txBox="1"/>
          <p:nvPr>
            <p:ph idx="2" type="subTitle"/>
          </p:nvPr>
        </p:nvSpPr>
        <p:spPr>
          <a:xfrm>
            <a:off x="4657906" y="2471048"/>
            <a:ext cx="17961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12" name="Google Shape;212;p21"/>
          <p:cNvSpPr txBox="1"/>
          <p:nvPr>
            <p:ph idx="3" type="subTitle"/>
          </p:nvPr>
        </p:nvSpPr>
        <p:spPr>
          <a:xfrm>
            <a:off x="6625817" y="2102140"/>
            <a:ext cx="1796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9pPr>
          </a:lstStyle>
          <a:p/>
        </p:txBody>
      </p:sp>
      <p:sp>
        <p:nvSpPr>
          <p:cNvPr id="213" name="Google Shape;213;p21"/>
          <p:cNvSpPr txBox="1"/>
          <p:nvPr>
            <p:ph idx="4" type="subTitle"/>
          </p:nvPr>
        </p:nvSpPr>
        <p:spPr>
          <a:xfrm>
            <a:off x="6625819" y="2471048"/>
            <a:ext cx="17961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14" name="Google Shape;214;p21"/>
          <p:cNvSpPr txBox="1"/>
          <p:nvPr>
            <p:ph idx="5" type="subTitle"/>
          </p:nvPr>
        </p:nvSpPr>
        <p:spPr>
          <a:xfrm>
            <a:off x="722081" y="2102140"/>
            <a:ext cx="1796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9pPr>
          </a:lstStyle>
          <a:p/>
        </p:txBody>
      </p:sp>
      <p:sp>
        <p:nvSpPr>
          <p:cNvPr id="215" name="Google Shape;215;p21"/>
          <p:cNvSpPr txBox="1"/>
          <p:nvPr>
            <p:ph idx="6" type="subTitle"/>
          </p:nvPr>
        </p:nvSpPr>
        <p:spPr>
          <a:xfrm>
            <a:off x="722081" y="2471048"/>
            <a:ext cx="17961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16" name="Google Shape;216;p21"/>
          <p:cNvSpPr txBox="1"/>
          <p:nvPr>
            <p:ph idx="7" type="subTitle"/>
          </p:nvPr>
        </p:nvSpPr>
        <p:spPr>
          <a:xfrm>
            <a:off x="2689993" y="2102140"/>
            <a:ext cx="1796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9pPr>
          </a:lstStyle>
          <a:p/>
        </p:txBody>
      </p:sp>
      <p:sp>
        <p:nvSpPr>
          <p:cNvPr id="217" name="Google Shape;217;p21"/>
          <p:cNvSpPr txBox="1"/>
          <p:nvPr>
            <p:ph idx="8" type="subTitle"/>
          </p:nvPr>
        </p:nvSpPr>
        <p:spPr>
          <a:xfrm>
            <a:off x="2689994" y="2471048"/>
            <a:ext cx="17961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18" name="Google Shape;218;p21"/>
          <p:cNvSpPr txBox="1"/>
          <p:nvPr>
            <p:ph hasCustomPrompt="1" idx="9" type="title"/>
          </p:nvPr>
        </p:nvSpPr>
        <p:spPr>
          <a:xfrm>
            <a:off x="5171666" y="1506018"/>
            <a:ext cx="7686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r>
              <a:t>xx%</a:t>
            </a:r>
          </a:p>
        </p:txBody>
      </p:sp>
      <p:sp>
        <p:nvSpPr>
          <p:cNvPr id="219" name="Google Shape;219;p21"/>
          <p:cNvSpPr txBox="1"/>
          <p:nvPr>
            <p:ph hasCustomPrompt="1" idx="13" type="title"/>
          </p:nvPr>
        </p:nvSpPr>
        <p:spPr>
          <a:xfrm>
            <a:off x="7139571" y="1506018"/>
            <a:ext cx="7686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r>
              <a:t>xx%</a:t>
            </a:r>
          </a:p>
        </p:txBody>
      </p:sp>
      <p:sp>
        <p:nvSpPr>
          <p:cNvPr id="220" name="Google Shape;220;p21"/>
          <p:cNvSpPr txBox="1"/>
          <p:nvPr>
            <p:ph hasCustomPrompt="1" idx="14" type="title"/>
          </p:nvPr>
        </p:nvSpPr>
        <p:spPr>
          <a:xfrm>
            <a:off x="1235856" y="1506018"/>
            <a:ext cx="7686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r>
              <a:t>xx%</a:t>
            </a:r>
          </a:p>
        </p:txBody>
      </p:sp>
      <p:sp>
        <p:nvSpPr>
          <p:cNvPr id="221" name="Google Shape;221;p21"/>
          <p:cNvSpPr txBox="1"/>
          <p:nvPr>
            <p:ph hasCustomPrompt="1" idx="15" type="title"/>
          </p:nvPr>
        </p:nvSpPr>
        <p:spPr>
          <a:xfrm>
            <a:off x="3203761" y="1506018"/>
            <a:ext cx="7686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"/>
          <p:cNvSpPr txBox="1"/>
          <p:nvPr>
            <p:ph idx="1" type="subTitle"/>
          </p:nvPr>
        </p:nvSpPr>
        <p:spPr>
          <a:xfrm>
            <a:off x="845225" y="3535170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9pPr>
          </a:lstStyle>
          <a:p/>
        </p:txBody>
      </p:sp>
      <p:sp>
        <p:nvSpPr>
          <p:cNvPr id="224" name="Google Shape;224;p22"/>
          <p:cNvSpPr txBox="1"/>
          <p:nvPr>
            <p:ph idx="2" type="subTitle"/>
          </p:nvPr>
        </p:nvSpPr>
        <p:spPr>
          <a:xfrm>
            <a:off x="845225" y="3935416"/>
            <a:ext cx="20709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25" name="Google Shape;225;p22"/>
          <p:cNvSpPr txBox="1"/>
          <p:nvPr>
            <p:ph idx="3" type="subTitle"/>
          </p:nvPr>
        </p:nvSpPr>
        <p:spPr>
          <a:xfrm>
            <a:off x="3536543" y="3535170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9pPr>
          </a:lstStyle>
          <a:p/>
        </p:txBody>
      </p:sp>
      <p:sp>
        <p:nvSpPr>
          <p:cNvPr id="226" name="Google Shape;226;p22"/>
          <p:cNvSpPr txBox="1"/>
          <p:nvPr>
            <p:ph idx="4" type="subTitle"/>
          </p:nvPr>
        </p:nvSpPr>
        <p:spPr>
          <a:xfrm>
            <a:off x="3536557" y="3935416"/>
            <a:ext cx="20709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27" name="Google Shape;227;p22"/>
          <p:cNvSpPr txBox="1"/>
          <p:nvPr>
            <p:ph idx="5" type="subTitle"/>
          </p:nvPr>
        </p:nvSpPr>
        <p:spPr>
          <a:xfrm>
            <a:off x="6227875" y="3535170"/>
            <a:ext cx="20709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9pPr>
          </a:lstStyle>
          <a:p/>
        </p:txBody>
      </p:sp>
      <p:sp>
        <p:nvSpPr>
          <p:cNvPr id="228" name="Google Shape;228;p22"/>
          <p:cNvSpPr txBox="1"/>
          <p:nvPr>
            <p:ph idx="6" type="subTitle"/>
          </p:nvPr>
        </p:nvSpPr>
        <p:spPr>
          <a:xfrm>
            <a:off x="6227875" y="3935416"/>
            <a:ext cx="20709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29" name="Google Shape;229;p22"/>
          <p:cNvSpPr txBox="1"/>
          <p:nvPr>
            <p:ph type="title"/>
          </p:nvPr>
        </p:nvSpPr>
        <p:spPr>
          <a:xfrm>
            <a:off x="720000" y="387600"/>
            <a:ext cx="57813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230" name="Google Shape;230;p22"/>
          <p:cNvSpPr txBox="1"/>
          <p:nvPr>
            <p:ph idx="7" type="subTitle"/>
          </p:nvPr>
        </p:nvSpPr>
        <p:spPr>
          <a:xfrm>
            <a:off x="845225" y="1864000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9pPr>
          </a:lstStyle>
          <a:p/>
        </p:txBody>
      </p:sp>
      <p:sp>
        <p:nvSpPr>
          <p:cNvPr id="231" name="Google Shape;231;p22"/>
          <p:cNvSpPr txBox="1"/>
          <p:nvPr>
            <p:ph idx="8" type="subTitle"/>
          </p:nvPr>
        </p:nvSpPr>
        <p:spPr>
          <a:xfrm>
            <a:off x="845225" y="2264225"/>
            <a:ext cx="20709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32" name="Google Shape;232;p22"/>
          <p:cNvSpPr txBox="1"/>
          <p:nvPr>
            <p:ph idx="9" type="subTitle"/>
          </p:nvPr>
        </p:nvSpPr>
        <p:spPr>
          <a:xfrm>
            <a:off x="3536543" y="1864000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9pPr>
          </a:lstStyle>
          <a:p/>
        </p:txBody>
      </p:sp>
      <p:sp>
        <p:nvSpPr>
          <p:cNvPr id="233" name="Google Shape;233;p22"/>
          <p:cNvSpPr txBox="1"/>
          <p:nvPr>
            <p:ph idx="13" type="subTitle"/>
          </p:nvPr>
        </p:nvSpPr>
        <p:spPr>
          <a:xfrm>
            <a:off x="3536557" y="2264225"/>
            <a:ext cx="20709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34" name="Google Shape;234;p22"/>
          <p:cNvSpPr txBox="1"/>
          <p:nvPr>
            <p:ph idx="14" type="subTitle"/>
          </p:nvPr>
        </p:nvSpPr>
        <p:spPr>
          <a:xfrm>
            <a:off x="6227875" y="1864000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latin typeface="Karantina"/>
                <a:ea typeface="Karantina"/>
                <a:cs typeface="Karantina"/>
                <a:sym typeface="Karantina"/>
              </a:defRPr>
            </a:lvl9pPr>
          </a:lstStyle>
          <a:p/>
        </p:txBody>
      </p:sp>
      <p:sp>
        <p:nvSpPr>
          <p:cNvPr id="235" name="Google Shape;235;p22"/>
          <p:cNvSpPr txBox="1"/>
          <p:nvPr>
            <p:ph idx="15" type="subTitle"/>
          </p:nvPr>
        </p:nvSpPr>
        <p:spPr>
          <a:xfrm>
            <a:off x="6227875" y="2264225"/>
            <a:ext cx="20709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36" name="Google Shape;236;p22"/>
          <p:cNvSpPr txBox="1"/>
          <p:nvPr>
            <p:ph hasCustomPrompt="1" idx="16" type="title"/>
          </p:nvPr>
        </p:nvSpPr>
        <p:spPr>
          <a:xfrm>
            <a:off x="1437725" y="2931563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r>
              <a:t>xx%</a:t>
            </a:r>
          </a:p>
        </p:txBody>
      </p:sp>
      <p:sp>
        <p:nvSpPr>
          <p:cNvPr id="237" name="Google Shape;237;p22"/>
          <p:cNvSpPr txBox="1"/>
          <p:nvPr>
            <p:ph hasCustomPrompt="1" idx="17" type="title"/>
          </p:nvPr>
        </p:nvSpPr>
        <p:spPr>
          <a:xfrm>
            <a:off x="4129043" y="2931563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r>
              <a:t>xx%</a:t>
            </a:r>
          </a:p>
        </p:txBody>
      </p:sp>
      <p:sp>
        <p:nvSpPr>
          <p:cNvPr id="238" name="Google Shape;238;p22"/>
          <p:cNvSpPr txBox="1"/>
          <p:nvPr>
            <p:ph hasCustomPrompt="1" idx="18" type="title"/>
          </p:nvPr>
        </p:nvSpPr>
        <p:spPr>
          <a:xfrm>
            <a:off x="1437725" y="1260375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r>
              <a:t>xx%</a:t>
            </a:r>
          </a:p>
        </p:txBody>
      </p:sp>
      <p:sp>
        <p:nvSpPr>
          <p:cNvPr id="239" name="Google Shape;239;p22"/>
          <p:cNvSpPr txBox="1"/>
          <p:nvPr>
            <p:ph hasCustomPrompt="1" idx="19" type="title"/>
          </p:nvPr>
        </p:nvSpPr>
        <p:spPr>
          <a:xfrm>
            <a:off x="4129043" y="1260375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r>
              <a:t>xx%</a:t>
            </a:r>
          </a:p>
        </p:txBody>
      </p:sp>
      <p:sp>
        <p:nvSpPr>
          <p:cNvPr id="240" name="Google Shape;240;p22"/>
          <p:cNvSpPr txBox="1"/>
          <p:nvPr>
            <p:ph hasCustomPrompt="1" idx="20" type="title"/>
          </p:nvPr>
        </p:nvSpPr>
        <p:spPr>
          <a:xfrm>
            <a:off x="6820375" y="1260375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r>
              <a:t>xx%</a:t>
            </a:r>
          </a:p>
        </p:txBody>
      </p:sp>
      <p:sp>
        <p:nvSpPr>
          <p:cNvPr id="241" name="Google Shape;241;p22"/>
          <p:cNvSpPr txBox="1"/>
          <p:nvPr>
            <p:ph hasCustomPrompt="1" idx="21" type="title"/>
          </p:nvPr>
        </p:nvSpPr>
        <p:spPr>
          <a:xfrm>
            <a:off x="6820375" y="2931563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b="1" sz="3800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r>
              <a:t>xx%</a:t>
            </a:r>
          </a:p>
        </p:txBody>
      </p:sp>
      <p:grpSp>
        <p:nvGrpSpPr>
          <p:cNvPr id="242" name="Google Shape;242;p22"/>
          <p:cNvGrpSpPr/>
          <p:nvPr/>
        </p:nvGrpSpPr>
        <p:grpSpPr>
          <a:xfrm>
            <a:off x="0" y="-366775"/>
            <a:ext cx="9144023" cy="5510274"/>
            <a:chOff x="0" y="-366775"/>
            <a:chExt cx="9144023" cy="5510274"/>
          </a:xfrm>
        </p:grpSpPr>
        <p:grpSp>
          <p:nvGrpSpPr>
            <p:cNvPr id="243" name="Google Shape;243;p22"/>
            <p:cNvGrpSpPr/>
            <p:nvPr/>
          </p:nvGrpSpPr>
          <p:grpSpPr>
            <a:xfrm>
              <a:off x="0" y="4551300"/>
              <a:ext cx="9144023" cy="592199"/>
              <a:chOff x="0" y="4551300"/>
              <a:chExt cx="9144023" cy="592199"/>
            </a:xfrm>
          </p:grpSpPr>
          <p:sp>
            <p:nvSpPr>
              <p:cNvPr id="244" name="Google Shape;244;p22"/>
              <p:cNvSpPr/>
              <p:nvPr/>
            </p:nvSpPr>
            <p:spPr>
              <a:xfrm>
                <a:off x="0" y="4551300"/>
                <a:ext cx="9144023" cy="592183"/>
              </a:xfrm>
              <a:custGeom>
                <a:rect b="b" l="l" r="r" t="t"/>
                <a:pathLst>
                  <a:path extrusionOk="0" h="20722" w="52265">
                    <a:moveTo>
                      <a:pt x="52265" y="9564"/>
                    </a:moveTo>
                    <a:cubicBezTo>
                      <a:pt x="51179" y="9478"/>
                      <a:pt x="50111" y="8091"/>
                      <a:pt x="48999" y="7815"/>
                    </a:cubicBezTo>
                    <a:cubicBezTo>
                      <a:pt x="48172" y="7600"/>
                      <a:pt x="47940" y="6221"/>
                      <a:pt x="47061" y="6367"/>
                    </a:cubicBezTo>
                    <a:cubicBezTo>
                      <a:pt x="45501" y="6764"/>
                      <a:pt x="44304" y="8022"/>
                      <a:pt x="42546" y="7289"/>
                    </a:cubicBezTo>
                    <a:cubicBezTo>
                      <a:pt x="42020" y="7065"/>
                      <a:pt x="41624" y="6798"/>
                      <a:pt x="41029" y="7031"/>
                    </a:cubicBezTo>
                    <a:cubicBezTo>
                      <a:pt x="40719" y="6031"/>
                      <a:pt x="39858" y="5773"/>
                      <a:pt x="39143" y="5118"/>
                    </a:cubicBezTo>
                    <a:cubicBezTo>
                      <a:pt x="37514" y="4825"/>
                      <a:pt x="37738" y="6531"/>
                      <a:pt x="37307" y="5687"/>
                    </a:cubicBezTo>
                    <a:cubicBezTo>
                      <a:pt x="36911" y="4963"/>
                      <a:pt x="36446" y="6324"/>
                      <a:pt x="36041" y="5971"/>
                    </a:cubicBezTo>
                    <a:cubicBezTo>
                      <a:pt x="34533" y="5110"/>
                      <a:pt x="32758" y="3740"/>
                      <a:pt x="31018" y="4506"/>
                    </a:cubicBezTo>
                    <a:cubicBezTo>
                      <a:pt x="29596" y="5273"/>
                      <a:pt x="28226" y="6238"/>
                      <a:pt x="26641" y="5945"/>
                    </a:cubicBezTo>
                    <a:cubicBezTo>
                      <a:pt x="25676" y="5540"/>
                      <a:pt x="24952" y="4394"/>
                      <a:pt x="23866" y="4308"/>
                    </a:cubicBezTo>
                    <a:cubicBezTo>
                      <a:pt x="23229" y="4403"/>
                      <a:pt x="23108" y="3136"/>
                      <a:pt x="22359" y="3783"/>
                    </a:cubicBezTo>
                    <a:cubicBezTo>
                      <a:pt x="18378" y="7384"/>
                      <a:pt x="17740" y="2723"/>
                      <a:pt x="14966" y="4575"/>
                    </a:cubicBezTo>
                    <a:cubicBezTo>
                      <a:pt x="14346" y="4575"/>
                      <a:pt x="13475" y="4136"/>
                      <a:pt x="13139" y="3567"/>
                    </a:cubicBezTo>
                    <a:cubicBezTo>
                      <a:pt x="12709" y="3783"/>
                      <a:pt x="12321" y="3197"/>
                      <a:pt x="12097" y="2826"/>
                    </a:cubicBezTo>
                    <a:cubicBezTo>
                      <a:pt x="11769" y="2068"/>
                      <a:pt x="10804" y="2818"/>
                      <a:pt x="10382" y="2189"/>
                    </a:cubicBezTo>
                    <a:cubicBezTo>
                      <a:pt x="8444" y="0"/>
                      <a:pt x="9598" y="2344"/>
                      <a:pt x="7186" y="862"/>
                    </a:cubicBezTo>
                    <a:cubicBezTo>
                      <a:pt x="6169" y="681"/>
                      <a:pt x="5101" y="1568"/>
                      <a:pt x="4205" y="1508"/>
                    </a:cubicBezTo>
                    <a:cubicBezTo>
                      <a:pt x="3421" y="672"/>
                      <a:pt x="2559" y="1163"/>
                      <a:pt x="1551" y="1146"/>
                    </a:cubicBezTo>
                    <a:cubicBezTo>
                      <a:pt x="1120" y="1525"/>
                      <a:pt x="500" y="1491"/>
                      <a:pt x="0" y="1689"/>
                    </a:cubicBezTo>
                    <a:lnTo>
                      <a:pt x="0" y="20722"/>
                    </a:lnTo>
                    <a:lnTo>
                      <a:pt x="52265" y="20722"/>
                    </a:lnTo>
                    <a:close/>
                  </a:path>
                </a:pathLst>
              </a:custGeom>
              <a:gradFill>
                <a:gsLst>
                  <a:gs pos="0">
                    <a:srgbClr val="193D7E"/>
                  </a:gs>
                  <a:gs pos="100000">
                    <a:srgbClr val="4884B6">
                      <a:alpha val="61568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22"/>
              <p:cNvSpPr/>
              <p:nvPr/>
            </p:nvSpPr>
            <p:spPr>
              <a:xfrm>
                <a:off x="0" y="4827493"/>
                <a:ext cx="9144017" cy="316006"/>
              </a:xfrm>
              <a:custGeom>
                <a:rect b="b" l="l" r="r" t="t"/>
                <a:pathLst>
                  <a:path extrusionOk="0" h="19301" w="50275">
                    <a:moveTo>
                      <a:pt x="50275" y="4395"/>
                    </a:moveTo>
                    <a:cubicBezTo>
                      <a:pt x="49138" y="3964"/>
                      <a:pt x="47931" y="3817"/>
                      <a:pt x="46768" y="4214"/>
                    </a:cubicBezTo>
                    <a:cubicBezTo>
                      <a:pt x="45743" y="3748"/>
                      <a:pt x="45010" y="4481"/>
                      <a:pt x="44149" y="5015"/>
                    </a:cubicBezTo>
                    <a:cubicBezTo>
                      <a:pt x="43175" y="5239"/>
                      <a:pt x="42202" y="4421"/>
                      <a:pt x="41314" y="5015"/>
                    </a:cubicBezTo>
                    <a:cubicBezTo>
                      <a:pt x="40565" y="5084"/>
                      <a:pt x="40013" y="4326"/>
                      <a:pt x="39333" y="5067"/>
                    </a:cubicBezTo>
                    <a:cubicBezTo>
                      <a:pt x="38281" y="5041"/>
                      <a:pt x="37299" y="4084"/>
                      <a:pt x="36222" y="3835"/>
                    </a:cubicBezTo>
                    <a:cubicBezTo>
                      <a:pt x="33948" y="1853"/>
                      <a:pt x="34335" y="3240"/>
                      <a:pt x="32095" y="3947"/>
                    </a:cubicBezTo>
                    <a:cubicBezTo>
                      <a:pt x="31165" y="4024"/>
                      <a:pt x="30174" y="3671"/>
                      <a:pt x="29390" y="3697"/>
                    </a:cubicBezTo>
                    <a:cubicBezTo>
                      <a:pt x="28993" y="2818"/>
                      <a:pt x="27046" y="1689"/>
                      <a:pt x="26564" y="2973"/>
                    </a:cubicBezTo>
                    <a:cubicBezTo>
                      <a:pt x="26245" y="3645"/>
                      <a:pt x="26469" y="2172"/>
                      <a:pt x="25263" y="3335"/>
                    </a:cubicBezTo>
                    <a:cubicBezTo>
                      <a:pt x="19955" y="1"/>
                      <a:pt x="19869" y="5489"/>
                      <a:pt x="16483" y="3559"/>
                    </a:cubicBezTo>
                    <a:cubicBezTo>
                      <a:pt x="15845" y="3007"/>
                      <a:pt x="14975" y="2990"/>
                      <a:pt x="14355" y="2671"/>
                    </a:cubicBezTo>
                    <a:cubicBezTo>
                      <a:pt x="14122" y="2249"/>
                      <a:pt x="13717" y="2318"/>
                      <a:pt x="13407" y="2611"/>
                    </a:cubicBezTo>
                    <a:cubicBezTo>
                      <a:pt x="11658" y="4533"/>
                      <a:pt x="10503" y="3843"/>
                      <a:pt x="8410" y="3232"/>
                    </a:cubicBezTo>
                    <a:cubicBezTo>
                      <a:pt x="7333" y="3266"/>
                      <a:pt x="7565" y="4464"/>
                      <a:pt x="5868" y="3197"/>
                    </a:cubicBezTo>
                    <a:cubicBezTo>
                      <a:pt x="5463" y="3059"/>
                      <a:pt x="4989" y="2921"/>
                      <a:pt x="4696" y="2379"/>
                    </a:cubicBezTo>
                    <a:cubicBezTo>
                      <a:pt x="3895" y="2232"/>
                      <a:pt x="3119" y="2335"/>
                      <a:pt x="2585" y="1474"/>
                    </a:cubicBezTo>
                    <a:cubicBezTo>
                      <a:pt x="2292" y="1207"/>
                      <a:pt x="1930" y="1560"/>
                      <a:pt x="1681" y="1715"/>
                    </a:cubicBezTo>
                    <a:cubicBezTo>
                      <a:pt x="1155" y="1551"/>
                      <a:pt x="655" y="1112"/>
                      <a:pt x="78" y="1353"/>
                    </a:cubicBezTo>
                    <a:cubicBezTo>
                      <a:pt x="52" y="1336"/>
                      <a:pt x="26" y="1327"/>
                      <a:pt x="0" y="1319"/>
                    </a:cubicBezTo>
                    <a:lnTo>
                      <a:pt x="0" y="19300"/>
                    </a:lnTo>
                    <a:lnTo>
                      <a:pt x="50275" y="1930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6" name="Google Shape;246;p22"/>
            <p:cNvSpPr/>
            <p:nvPr/>
          </p:nvSpPr>
          <p:spPr>
            <a:xfrm>
              <a:off x="5104838" y="-366775"/>
              <a:ext cx="4039169" cy="1150694"/>
            </a:xfrm>
            <a:custGeom>
              <a:rect b="b" l="l" r="r" t="t"/>
              <a:pathLst>
                <a:path extrusionOk="0" h="22446" w="78790">
                  <a:moveTo>
                    <a:pt x="21052" y="1"/>
                  </a:moveTo>
                  <a:cubicBezTo>
                    <a:pt x="17674" y="1"/>
                    <a:pt x="14851" y="716"/>
                    <a:pt x="16237" y="2215"/>
                  </a:cubicBezTo>
                  <a:cubicBezTo>
                    <a:pt x="16706" y="2719"/>
                    <a:pt x="16545" y="2904"/>
                    <a:pt x="16056" y="2904"/>
                  </a:cubicBezTo>
                  <a:cubicBezTo>
                    <a:pt x="14946" y="2904"/>
                    <a:pt x="12145" y="1949"/>
                    <a:pt x="11201" y="1607"/>
                  </a:cubicBezTo>
                  <a:cubicBezTo>
                    <a:pt x="11066" y="1557"/>
                    <a:pt x="10932" y="1526"/>
                    <a:pt x="10797" y="1526"/>
                  </a:cubicBezTo>
                  <a:cubicBezTo>
                    <a:pt x="10700" y="1526"/>
                    <a:pt x="10603" y="1542"/>
                    <a:pt x="10506" y="1578"/>
                  </a:cubicBezTo>
                  <a:cubicBezTo>
                    <a:pt x="9291" y="1897"/>
                    <a:pt x="9406" y="3662"/>
                    <a:pt x="10651" y="3836"/>
                  </a:cubicBezTo>
                  <a:cubicBezTo>
                    <a:pt x="13922" y="4212"/>
                    <a:pt x="17134" y="4907"/>
                    <a:pt x="20260" y="5920"/>
                  </a:cubicBezTo>
                  <a:cubicBezTo>
                    <a:pt x="27496" y="8409"/>
                    <a:pt x="0" y="8235"/>
                    <a:pt x="6657" y="11071"/>
                  </a:cubicBezTo>
                  <a:cubicBezTo>
                    <a:pt x="9456" y="12264"/>
                    <a:pt x="13172" y="12684"/>
                    <a:pt x="16282" y="12684"/>
                  </a:cubicBezTo>
                  <a:cubicBezTo>
                    <a:pt x="20567" y="12684"/>
                    <a:pt x="23703" y="11887"/>
                    <a:pt x="21707" y="11216"/>
                  </a:cubicBezTo>
                  <a:cubicBezTo>
                    <a:pt x="18360" y="10091"/>
                    <a:pt x="22556" y="8666"/>
                    <a:pt x="28586" y="8666"/>
                  </a:cubicBezTo>
                  <a:cubicBezTo>
                    <a:pt x="28761" y="8666"/>
                    <a:pt x="28938" y="8667"/>
                    <a:pt x="29116" y="8669"/>
                  </a:cubicBezTo>
                  <a:cubicBezTo>
                    <a:pt x="35455" y="8785"/>
                    <a:pt x="23704" y="12692"/>
                    <a:pt x="31287" y="13358"/>
                  </a:cubicBezTo>
                  <a:cubicBezTo>
                    <a:pt x="32225" y="13440"/>
                    <a:pt x="33232" y="13472"/>
                    <a:pt x="34266" y="13472"/>
                  </a:cubicBezTo>
                  <a:cubicBezTo>
                    <a:pt x="37889" y="13472"/>
                    <a:pt x="41841" y="13080"/>
                    <a:pt x="44324" y="13080"/>
                  </a:cubicBezTo>
                  <a:cubicBezTo>
                    <a:pt x="46878" y="13080"/>
                    <a:pt x="47876" y="13495"/>
                    <a:pt x="45353" y="15181"/>
                  </a:cubicBezTo>
                  <a:cubicBezTo>
                    <a:pt x="39680" y="18944"/>
                    <a:pt x="54267" y="18828"/>
                    <a:pt x="60722" y="19002"/>
                  </a:cubicBezTo>
                  <a:cubicBezTo>
                    <a:pt x="67176" y="19204"/>
                    <a:pt x="59506" y="22446"/>
                    <a:pt x="67639" y="22446"/>
                  </a:cubicBezTo>
                  <a:cubicBezTo>
                    <a:pt x="75668" y="22446"/>
                    <a:pt x="78789" y="16973"/>
                    <a:pt x="63549" y="16973"/>
                  </a:cubicBezTo>
                  <a:cubicBezTo>
                    <a:pt x="63352" y="16973"/>
                    <a:pt x="63153" y="16974"/>
                    <a:pt x="62950" y="16976"/>
                  </a:cubicBezTo>
                  <a:cubicBezTo>
                    <a:pt x="62657" y="16979"/>
                    <a:pt x="62371" y="16980"/>
                    <a:pt x="62091" y="16980"/>
                  </a:cubicBezTo>
                  <a:cubicBezTo>
                    <a:pt x="47144" y="16980"/>
                    <a:pt x="50136" y="12516"/>
                    <a:pt x="52097" y="12374"/>
                  </a:cubicBezTo>
                  <a:cubicBezTo>
                    <a:pt x="53987" y="12210"/>
                    <a:pt x="59921" y="9686"/>
                    <a:pt x="52258" y="9686"/>
                  </a:cubicBezTo>
                  <a:cubicBezTo>
                    <a:pt x="51825" y="9686"/>
                    <a:pt x="51347" y="9694"/>
                    <a:pt x="50823" y="9711"/>
                  </a:cubicBezTo>
                  <a:cubicBezTo>
                    <a:pt x="50311" y="9729"/>
                    <a:pt x="49803" y="9738"/>
                    <a:pt x="49300" y="9738"/>
                  </a:cubicBezTo>
                  <a:cubicBezTo>
                    <a:pt x="40211" y="9738"/>
                    <a:pt x="32770" y="6914"/>
                    <a:pt x="36555" y="6585"/>
                  </a:cubicBezTo>
                  <a:cubicBezTo>
                    <a:pt x="40520" y="6238"/>
                    <a:pt x="43790" y="2620"/>
                    <a:pt x="39623" y="2620"/>
                  </a:cubicBezTo>
                  <a:cubicBezTo>
                    <a:pt x="36399" y="2620"/>
                    <a:pt x="30372" y="3122"/>
                    <a:pt x="26721" y="3122"/>
                  </a:cubicBezTo>
                  <a:cubicBezTo>
                    <a:pt x="25651" y="3122"/>
                    <a:pt x="24785" y="3079"/>
                    <a:pt x="24254" y="2968"/>
                  </a:cubicBezTo>
                  <a:cubicBezTo>
                    <a:pt x="21881" y="2476"/>
                    <a:pt x="28219" y="623"/>
                    <a:pt x="23878" y="160"/>
                  </a:cubicBezTo>
                  <a:cubicBezTo>
                    <a:pt x="22944" y="54"/>
                    <a:pt x="21978" y="1"/>
                    <a:pt x="21052" y="1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69019"/>
                  </a:srgbClr>
                </a:gs>
                <a:gs pos="100000">
                  <a:srgbClr val="345BA0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_2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23"/>
          <p:cNvGrpSpPr/>
          <p:nvPr/>
        </p:nvGrpSpPr>
        <p:grpSpPr>
          <a:xfrm>
            <a:off x="-1247256" y="-728097"/>
            <a:ext cx="10586262" cy="5871587"/>
            <a:chOff x="-1247256" y="-728097"/>
            <a:chExt cx="10586262" cy="5871587"/>
          </a:xfrm>
        </p:grpSpPr>
        <p:grpSp>
          <p:nvGrpSpPr>
            <p:cNvPr id="249" name="Google Shape;249;p23"/>
            <p:cNvGrpSpPr/>
            <p:nvPr/>
          </p:nvGrpSpPr>
          <p:grpSpPr>
            <a:xfrm>
              <a:off x="-1247256" y="-728097"/>
              <a:ext cx="10586262" cy="2867972"/>
              <a:chOff x="-998075" y="-728097"/>
              <a:chExt cx="10586262" cy="2867972"/>
            </a:xfrm>
          </p:grpSpPr>
          <p:sp>
            <p:nvSpPr>
              <p:cNvPr id="250" name="Google Shape;250;p23"/>
              <p:cNvSpPr/>
              <p:nvPr/>
            </p:nvSpPr>
            <p:spPr>
              <a:xfrm rot="10800000">
                <a:off x="4471115" y="-728097"/>
                <a:ext cx="5117072" cy="1456198"/>
              </a:xfrm>
              <a:custGeom>
                <a:rect b="b" l="l" r="r" t="t"/>
                <a:pathLst>
                  <a:path extrusionOk="0" h="25082" w="88138">
                    <a:moveTo>
                      <a:pt x="75712" y="0"/>
                    </a:moveTo>
                    <a:cubicBezTo>
                      <a:pt x="66612" y="0"/>
                      <a:pt x="75193" y="3627"/>
                      <a:pt x="67940" y="3822"/>
                    </a:cubicBezTo>
                    <a:cubicBezTo>
                      <a:pt x="60718" y="4048"/>
                      <a:pt x="44397" y="3886"/>
                      <a:pt x="50744" y="8129"/>
                    </a:cubicBezTo>
                    <a:cubicBezTo>
                      <a:pt x="53545" y="10001"/>
                      <a:pt x="52468" y="10466"/>
                      <a:pt x="49660" y="10466"/>
                    </a:cubicBezTo>
                    <a:cubicBezTo>
                      <a:pt x="46880" y="10466"/>
                      <a:pt x="42405" y="10010"/>
                      <a:pt x="38320" y="10010"/>
                    </a:cubicBezTo>
                    <a:cubicBezTo>
                      <a:pt x="37181" y="10010"/>
                      <a:pt x="36072" y="10046"/>
                      <a:pt x="35039" y="10136"/>
                    </a:cubicBezTo>
                    <a:cubicBezTo>
                      <a:pt x="26522" y="10881"/>
                      <a:pt x="39669" y="15253"/>
                      <a:pt x="32610" y="15350"/>
                    </a:cubicBezTo>
                    <a:cubicBezTo>
                      <a:pt x="32410" y="15353"/>
                      <a:pt x="32212" y="15354"/>
                      <a:pt x="32016" y="15354"/>
                    </a:cubicBezTo>
                    <a:cubicBezTo>
                      <a:pt x="25270" y="15354"/>
                      <a:pt x="20574" y="13760"/>
                      <a:pt x="24287" y="12533"/>
                    </a:cubicBezTo>
                    <a:cubicBezTo>
                      <a:pt x="26532" y="11778"/>
                      <a:pt x="22976" y="10870"/>
                      <a:pt x="18144" y="10870"/>
                    </a:cubicBezTo>
                    <a:cubicBezTo>
                      <a:pt x="14680" y="10870"/>
                      <a:pt x="10559" y="11337"/>
                      <a:pt x="7448" y="12662"/>
                    </a:cubicBezTo>
                    <a:cubicBezTo>
                      <a:pt x="0" y="15836"/>
                      <a:pt x="30764" y="15641"/>
                      <a:pt x="22668" y="18426"/>
                    </a:cubicBezTo>
                    <a:cubicBezTo>
                      <a:pt x="14573" y="21211"/>
                      <a:pt x="4469" y="21373"/>
                      <a:pt x="4469" y="21373"/>
                    </a:cubicBezTo>
                    <a:cubicBezTo>
                      <a:pt x="4469" y="21373"/>
                      <a:pt x="4634" y="18937"/>
                      <a:pt x="4022" y="18937"/>
                    </a:cubicBezTo>
                    <a:cubicBezTo>
                      <a:pt x="3696" y="18937"/>
                      <a:pt x="3148" y="19631"/>
                      <a:pt x="2235" y="21762"/>
                    </a:cubicBezTo>
                    <a:lnTo>
                      <a:pt x="12144" y="23413"/>
                    </a:lnTo>
                    <a:cubicBezTo>
                      <a:pt x="12144" y="23413"/>
                      <a:pt x="16452" y="21826"/>
                      <a:pt x="17964" y="21826"/>
                    </a:cubicBezTo>
                    <a:cubicBezTo>
                      <a:pt x="18512" y="21826"/>
                      <a:pt x="18693" y="22035"/>
                      <a:pt x="18167" y="22604"/>
                    </a:cubicBezTo>
                    <a:cubicBezTo>
                      <a:pt x="16616" y="24281"/>
                      <a:pt x="19775" y="25081"/>
                      <a:pt x="23555" y="25081"/>
                    </a:cubicBezTo>
                    <a:cubicBezTo>
                      <a:pt x="24590" y="25081"/>
                      <a:pt x="25672" y="25021"/>
                      <a:pt x="26716" y="24903"/>
                    </a:cubicBezTo>
                    <a:cubicBezTo>
                      <a:pt x="31574" y="24352"/>
                      <a:pt x="24514" y="22312"/>
                      <a:pt x="27105" y="21762"/>
                    </a:cubicBezTo>
                    <a:cubicBezTo>
                      <a:pt x="27723" y="21634"/>
                      <a:pt x="28735" y="21584"/>
                      <a:pt x="29982" y="21584"/>
                    </a:cubicBezTo>
                    <a:cubicBezTo>
                      <a:pt x="34091" y="21584"/>
                      <a:pt x="40755" y="22118"/>
                      <a:pt x="44332" y="22118"/>
                    </a:cubicBezTo>
                    <a:cubicBezTo>
                      <a:pt x="48963" y="22118"/>
                      <a:pt x="45336" y="18070"/>
                      <a:pt x="40867" y="17681"/>
                    </a:cubicBezTo>
                    <a:cubicBezTo>
                      <a:pt x="36649" y="17281"/>
                      <a:pt x="45049" y="14158"/>
                      <a:pt x="55294" y="14158"/>
                    </a:cubicBezTo>
                    <a:cubicBezTo>
                      <a:pt x="55824" y="14158"/>
                      <a:pt x="56359" y="14167"/>
                      <a:pt x="56897" y="14184"/>
                    </a:cubicBezTo>
                    <a:cubicBezTo>
                      <a:pt x="57482" y="14203"/>
                      <a:pt x="58014" y="14212"/>
                      <a:pt x="58498" y="14212"/>
                    </a:cubicBezTo>
                    <a:cubicBezTo>
                      <a:pt x="67044" y="14212"/>
                      <a:pt x="60404" y="11391"/>
                      <a:pt x="58290" y="11237"/>
                    </a:cubicBezTo>
                    <a:cubicBezTo>
                      <a:pt x="56128" y="11047"/>
                      <a:pt x="52750" y="6051"/>
                      <a:pt x="69472" y="6051"/>
                    </a:cubicBezTo>
                    <a:cubicBezTo>
                      <a:pt x="69785" y="6051"/>
                      <a:pt x="70105" y="6052"/>
                      <a:pt x="70433" y="6056"/>
                    </a:cubicBezTo>
                    <a:cubicBezTo>
                      <a:pt x="70706" y="6059"/>
                      <a:pt x="70973" y="6060"/>
                      <a:pt x="71236" y="6060"/>
                    </a:cubicBezTo>
                    <a:cubicBezTo>
                      <a:pt x="88137" y="6060"/>
                      <a:pt x="84672" y="0"/>
                      <a:pt x="7571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4FF">
                      <a:alpha val="69019"/>
                      <a:alpha val="13020"/>
                    </a:srgbClr>
                  </a:gs>
                  <a:gs pos="100000">
                    <a:schemeClr val="dk2">
                      <a:alpha val="13020"/>
                    </a:scheme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23"/>
              <p:cNvSpPr/>
              <p:nvPr/>
            </p:nvSpPr>
            <p:spPr>
              <a:xfrm flipH="1" rot="10800000">
                <a:off x="-998075" y="1330980"/>
                <a:ext cx="2842450" cy="808895"/>
              </a:xfrm>
              <a:custGeom>
                <a:rect b="b" l="l" r="r" t="t"/>
                <a:pathLst>
                  <a:path extrusionOk="0" h="25082" w="88138">
                    <a:moveTo>
                      <a:pt x="75712" y="0"/>
                    </a:moveTo>
                    <a:cubicBezTo>
                      <a:pt x="66612" y="0"/>
                      <a:pt x="75193" y="3627"/>
                      <a:pt x="67940" y="3822"/>
                    </a:cubicBezTo>
                    <a:cubicBezTo>
                      <a:pt x="60718" y="4048"/>
                      <a:pt x="44397" y="3886"/>
                      <a:pt x="50744" y="8129"/>
                    </a:cubicBezTo>
                    <a:cubicBezTo>
                      <a:pt x="53545" y="10001"/>
                      <a:pt x="52468" y="10466"/>
                      <a:pt x="49660" y="10466"/>
                    </a:cubicBezTo>
                    <a:cubicBezTo>
                      <a:pt x="46880" y="10466"/>
                      <a:pt x="42405" y="10010"/>
                      <a:pt x="38320" y="10010"/>
                    </a:cubicBezTo>
                    <a:cubicBezTo>
                      <a:pt x="37181" y="10010"/>
                      <a:pt x="36072" y="10046"/>
                      <a:pt x="35039" y="10136"/>
                    </a:cubicBezTo>
                    <a:cubicBezTo>
                      <a:pt x="26522" y="10881"/>
                      <a:pt x="39669" y="15253"/>
                      <a:pt x="32610" y="15350"/>
                    </a:cubicBezTo>
                    <a:cubicBezTo>
                      <a:pt x="32410" y="15353"/>
                      <a:pt x="32212" y="15354"/>
                      <a:pt x="32016" y="15354"/>
                    </a:cubicBezTo>
                    <a:cubicBezTo>
                      <a:pt x="25270" y="15354"/>
                      <a:pt x="20574" y="13760"/>
                      <a:pt x="24287" y="12533"/>
                    </a:cubicBezTo>
                    <a:cubicBezTo>
                      <a:pt x="26532" y="11778"/>
                      <a:pt x="22976" y="10870"/>
                      <a:pt x="18144" y="10870"/>
                    </a:cubicBezTo>
                    <a:cubicBezTo>
                      <a:pt x="14680" y="10870"/>
                      <a:pt x="10559" y="11337"/>
                      <a:pt x="7448" y="12662"/>
                    </a:cubicBezTo>
                    <a:cubicBezTo>
                      <a:pt x="0" y="15836"/>
                      <a:pt x="30764" y="15641"/>
                      <a:pt x="22668" y="18426"/>
                    </a:cubicBezTo>
                    <a:cubicBezTo>
                      <a:pt x="14573" y="21211"/>
                      <a:pt x="4469" y="21373"/>
                      <a:pt x="4469" y="21373"/>
                    </a:cubicBezTo>
                    <a:cubicBezTo>
                      <a:pt x="4469" y="21373"/>
                      <a:pt x="4634" y="18937"/>
                      <a:pt x="4022" y="18937"/>
                    </a:cubicBezTo>
                    <a:cubicBezTo>
                      <a:pt x="3696" y="18937"/>
                      <a:pt x="3148" y="19631"/>
                      <a:pt x="2235" y="21762"/>
                    </a:cubicBezTo>
                    <a:lnTo>
                      <a:pt x="12144" y="23413"/>
                    </a:lnTo>
                    <a:cubicBezTo>
                      <a:pt x="12144" y="23413"/>
                      <a:pt x="16452" y="21826"/>
                      <a:pt x="17964" y="21826"/>
                    </a:cubicBezTo>
                    <a:cubicBezTo>
                      <a:pt x="18512" y="21826"/>
                      <a:pt x="18693" y="22035"/>
                      <a:pt x="18167" y="22604"/>
                    </a:cubicBezTo>
                    <a:cubicBezTo>
                      <a:pt x="16616" y="24281"/>
                      <a:pt x="19775" y="25081"/>
                      <a:pt x="23555" y="25081"/>
                    </a:cubicBezTo>
                    <a:cubicBezTo>
                      <a:pt x="24590" y="25081"/>
                      <a:pt x="25672" y="25021"/>
                      <a:pt x="26716" y="24903"/>
                    </a:cubicBezTo>
                    <a:cubicBezTo>
                      <a:pt x="31574" y="24352"/>
                      <a:pt x="24514" y="22312"/>
                      <a:pt x="27105" y="21762"/>
                    </a:cubicBezTo>
                    <a:cubicBezTo>
                      <a:pt x="27723" y="21634"/>
                      <a:pt x="28735" y="21584"/>
                      <a:pt x="29982" y="21584"/>
                    </a:cubicBezTo>
                    <a:cubicBezTo>
                      <a:pt x="34091" y="21584"/>
                      <a:pt x="40755" y="22118"/>
                      <a:pt x="44332" y="22118"/>
                    </a:cubicBezTo>
                    <a:cubicBezTo>
                      <a:pt x="48963" y="22118"/>
                      <a:pt x="45336" y="18070"/>
                      <a:pt x="40867" y="17681"/>
                    </a:cubicBezTo>
                    <a:cubicBezTo>
                      <a:pt x="36649" y="17281"/>
                      <a:pt x="45049" y="14158"/>
                      <a:pt x="55294" y="14158"/>
                    </a:cubicBezTo>
                    <a:cubicBezTo>
                      <a:pt x="55824" y="14158"/>
                      <a:pt x="56359" y="14167"/>
                      <a:pt x="56897" y="14184"/>
                    </a:cubicBezTo>
                    <a:cubicBezTo>
                      <a:pt x="57482" y="14203"/>
                      <a:pt x="58014" y="14212"/>
                      <a:pt x="58498" y="14212"/>
                    </a:cubicBezTo>
                    <a:cubicBezTo>
                      <a:pt x="67044" y="14212"/>
                      <a:pt x="60404" y="11391"/>
                      <a:pt x="58290" y="11237"/>
                    </a:cubicBezTo>
                    <a:cubicBezTo>
                      <a:pt x="56128" y="11047"/>
                      <a:pt x="52750" y="6051"/>
                      <a:pt x="69472" y="6051"/>
                    </a:cubicBezTo>
                    <a:cubicBezTo>
                      <a:pt x="69785" y="6051"/>
                      <a:pt x="70105" y="6052"/>
                      <a:pt x="70433" y="6056"/>
                    </a:cubicBezTo>
                    <a:cubicBezTo>
                      <a:pt x="70706" y="6059"/>
                      <a:pt x="70973" y="6060"/>
                      <a:pt x="71236" y="6060"/>
                    </a:cubicBezTo>
                    <a:cubicBezTo>
                      <a:pt x="88137" y="6060"/>
                      <a:pt x="84672" y="0"/>
                      <a:pt x="7571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4FF">
                      <a:alpha val="69019"/>
                      <a:alpha val="13020"/>
                    </a:srgbClr>
                  </a:gs>
                  <a:gs pos="100000">
                    <a:schemeClr val="dk2">
                      <a:alpha val="13020"/>
                    </a:scheme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2" name="Google Shape;252;p23"/>
            <p:cNvGrpSpPr/>
            <p:nvPr/>
          </p:nvGrpSpPr>
          <p:grpSpPr>
            <a:xfrm>
              <a:off x="0" y="3579225"/>
              <a:ext cx="9144025" cy="1564265"/>
              <a:chOff x="0" y="3579225"/>
              <a:chExt cx="9144025" cy="1564265"/>
            </a:xfrm>
          </p:grpSpPr>
          <p:sp>
            <p:nvSpPr>
              <p:cNvPr id="253" name="Google Shape;253;p23"/>
              <p:cNvSpPr/>
              <p:nvPr/>
            </p:nvSpPr>
            <p:spPr>
              <a:xfrm flipH="1">
                <a:off x="2" y="3579225"/>
                <a:ext cx="9144023" cy="1564200"/>
              </a:xfrm>
              <a:custGeom>
                <a:rect b="b" l="l" r="r" t="t"/>
                <a:pathLst>
                  <a:path extrusionOk="0" h="20722" w="52265">
                    <a:moveTo>
                      <a:pt x="52265" y="9564"/>
                    </a:moveTo>
                    <a:cubicBezTo>
                      <a:pt x="51179" y="9478"/>
                      <a:pt x="50111" y="8091"/>
                      <a:pt x="48999" y="7815"/>
                    </a:cubicBezTo>
                    <a:cubicBezTo>
                      <a:pt x="48172" y="7600"/>
                      <a:pt x="47940" y="6221"/>
                      <a:pt x="47061" y="6367"/>
                    </a:cubicBezTo>
                    <a:cubicBezTo>
                      <a:pt x="45501" y="6764"/>
                      <a:pt x="44304" y="8022"/>
                      <a:pt x="42546" y="7289"/>
                    </a:cubicBezTo>
                    <a:cubicBezTo>
                      <a:pt x="42020" y="7065"/>
                      <a:pt x="41624" y="6798"/>
                      <a:pt x="41029" y="7031"/>
                    </a:cubicBezTo>
                    <a:cubicBezTo>
                      <a:pt x="40719" y="6031"/>
                      <a:pt x="39858" y="5773"/>
                      <a:pt x="39143" y="5118"/>
                    </a:cubicBezTo>
                    <a:cubicBezTo>
                      <a:pt x="37514" y="4825"/>
                      <a:pt x="37738" y="6531"/>
                      <a:pt x="37307" y="5687"/>
                    </a:cubicBezTo>
                    <a:cubicBezTo>
                      <a:pt x="36911" y="4963"/>
                      <a:pt x="36446" y="6324"/>
                      <a:pt x="36041" y="5971"/>
                    </a:cubicBezTo>
                    <a:cubicBezTo>
                      <a:pt x="34533" y="5110"/>
                      <a:pt x="32758" y="3740"/>
                      <a:pt x="31018" y="4506"/>
                    </a:cubicBezTo>
                    <a:cubicBezTo>
                      <a:pt x="29596" y="5273"/>
                      <a:pt x="28226" y="6238"/>
                      <a:pt x="26641" y="5945"/>
                    </a:cubicBezTo>
                    <a:cubicBezTo>
                      <a:pt x="25676" y="5540"/>
                      <a:pt x="24952" y="4394"/>
                      <a:pt x="23866" y="4308"/>
                    </a:cubicBezTo>
                    <a:cubicBezTo>
                      <a:pt x="23229" y="4403"/>
                      <a:pt x="23108" y="3136"/>
                      <a:pt x="22359" y="3783"/>
                    </a:cubicBezTo>
                    <a:cubicBezTo>
                      <a:pt x="18378" y="7384"/>
                      <a:pt x="17740" y="2723"/>
                      <a:pt x="14966" y="4575"/>
                    </a:cubicBezTo>
                    <a:cubicBezTo>
                      <a:pt x="14346" y="4575"/>
                      <a:pt x="13475" y="4136"/>
                      <a:pt x="13139" y="3567"/>
                    </a:cubicBezTo>
                    <a:cubicBezTo>
                      <a:pt x="12709" y="3783"/>
                      <a:pt x="12321" y="3197"/>
                      <a:pt x="12097" y="2826"/>
                    </a:cubicBezTo>
                    <a:cubicBezTo>
                      <a:pt x="11769" y="2068"/>
                      <a:pt x="10804" y="2818"/>
                      <a:pt x="10382" y="2189"/>
                    </a:cubicBezTo>
                    <a:cubicBezTo>
                      <a:pt x="8444" y="0"/>
                      <a:pt x="9598" y="2344"/>
                      <a:pt x="7186" y="862"/>
                    </a:cubicBezTo>
                    <a:cubicBezTo>
                      <a:pt x="6169" y="681"/>
                      <a:pt x="5101" y="1568"/>
                      <a:pt x="4205" y="1508"/>
                    </a:cubicBezTo>
                    <a:cubicBezTo>
                      <a:pt x="3421" y="672"/>
                      <a:pt x="2559" y="1163"/>
                      <a:pt x="1551" y="1146"/>
                    </a:cubicBezTo>
                    <a:cubicBezTo>
                      <a:pt x="1120" y="1525"/>
                      <a:pt x="500" y="1491"/>
                      <a:pt x="0" y="1689"/>
                    </a:cubicBezTo>
                    <a:lnTo>
                      <a:pt x="0" y="20722"/>
                    </a:lnTo>
                    <a:lnTo>
                      <a:pt x="52265" y="20722"/>
                    </a:lnTo>
                    <a:close/>
                  </a:path>
                </a:pathLst>
              </a:custGeom>
              <a:gradFill>
                <a:gsLst>
                  <a:gs pos="0">
                    <a:srgbClr val="193D7E"/>
                  </a:gs>
                  <a:gs pos="100000">
                    <a:srgbClr val="4884B6">
                      <a:alpha val="61568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23"/>
              <p:cNvSpPr/>
              <p:nvPr/>
            </p:nvSpPr>
            <p:spPr>
              <a:xfrm>
                <a:off x="0" y="3987900"/>
                <a:ext cx="9144018" cy="1155590"/>
              </a:xfrm>
              <a:custGeom>
                <a:rect b="b" l="l" r="r" t="t"/>
                <a:pathLst>
                  <a:path extrusionOk="0" h="15277" w="50120">
                    <a:moveTo>
                      <a:pt x="0" y="15276"/>
                    </a:moveTo>
                    <a:lnTo>
                      <a:pt x="50119" y="15276"/>
                    </a:lnTo>
                    <a:lnTo>
                      <a:pt x="50119" y="698"/>
                    </a:lnTo>
                    <a:cubicBezTo>
                      <a:pt x="49094" y="586"/>
                      <a:pt x="49025" y="1336"/>
                      <a:pt x="48267" y="939"/>
                    </a:cubicBezTo>
                    <a:cubicBezTo>
                      <a:pt x="46449" y="0"/>
                      <a:pt x="46302" y="1336"/>
                      <a:pt x="45372" y="862"/>
                    </a:cubicBezTo>
                    <a:cubicBezTo>
                      <a:pt x="44597" y="836"/>
                      <a:pt x="44416" y="2059"/>
                      <a:pt x="43339" y="1784"/>
                    </a:cubicBezTo>
                    <a:cubicBezTo>
                      <a:pt x="43011" y="1999"/>
                      <a:pt x="42830" y="2757"/>
                      <a:pt x="42365" y="2559"/>
                    </a:cubicBezTo>
                    <a:cubicBezTo>
                      <a:pt x="41986" y="3136"/>
                      <a:pt x="41038" y="3584"/>
                      <a:pt x="40513" y="2947"/>
                    </a:cubicBezTo>
                    <a:cubicBezTo>
                      <a:pt x="37282" y="3404"/>
                      <a:pt x="38875" y="4705"/>
                      <a:pt x="35274" y="2585"/>
                    </a:cubicBezTo>
                    <a:cubicBezTo>
                      <a:pt x="34835" y="3171"/>
                      <a:pt x="34188" y="3102"/>
                      <a:pt x="33611" y="3550"/>
                    </a:cubicBezTo>
                    <a:cubicBezTo>
                      <a:pt x="33008" y="4084"/>
                      <a:pt x="32534" y="4412"/>
                      <a:pt x="31724" y="4257"/>
                    </a:cubicBezTo>
                    <a:cubicBezTo>
                      <a:pt x="30639" y="4412"/>
                      <a:pt x="29708" y="2809"/>
                      <a:pt x="28571" y="3136"/>
                    </a:cubicBezTo>
                    <a:cubicBezTo>
                      <a:pt x="27416" y="2887"/>
                      <a:pt x="26460" y="4282"/>
                      <a:pt x="25503" y="4265"/>
                    </a:cubicBezTo>
                    <a:cubicBezTo>
                      <a:pt x="24935" y="3438"/>
                      <a:pt x="24745" y="4627"/>
                      <a:pt x="24564" y="4127"/>
                    </a:cubicBezTo>
                    <a:cubicBezTo>
                      <a:pt x="24039" y="3042"/>
                      <a:pt x="22471" y="4179"/>
                      <a:pt x="22204" y="4972"/>
                    </a:cubicBezTo>
                    <a:cubicBezTo>
                      <a:pt x="21592" y="5015"/>
                      <a:pt x="20851" y="5316"/>
                      <a:pt x="20127" y="5402"/>
                    </a:cubicBezTo>
                    <a:cubicBezTo>
                      <a:pt x="15785" y="4162"/>
                      <a:pt x="19265" y="4110"/>
                      <a:pt x="14466" y="6755"/>
                    </a:cubicBezTo>
                    <a:cubicBezTo>
                      <a:pt x="14027" y="7151"/>
                      <a:pt x="13639" y="6841"/>
                      <a:pt x="13183" y="6678"/>
                    </a:cubicBezTo>
                    <a:cubicBezTo>
                      <a:pt x="12786" y="6669"/>
                      <a:pt x="12450" y="7289"/>
                      <a:pt x="11994" y="7022"/>
                    </a:cubicBezTo>
                    <a:cubicBezTo>
                      <a:pt x="10339" y="6747"/>
                      <a:pt x="10313" y="7979"/>
                      <a:pt x="8263" y="6566"/>
                    </a:cubicBezTo>
                    <a:cubicBezTo>
                      <a:pt x="7651" y="6721"/>
                      <a:pt x="7091" y="6859"/>
                      <a:pt x="6419" y="6669"/>
                    </a:cubicBezTo>
                    <a:cubicBezTo>
                      <a:pt x="5506" y="6669"/>
                      <a:pt x="4610" y="7117"/>
                      <a:pt x="3826" y="7556"/>
                    </a:cubicBezTo>
                    <a:cubicBezTo>
                      <a:pt x="2654" y="7600"/>
                      <a:pt x="1534" y="6411"/>
                      <a:pt x="405" y="7229"/>
                    </a:cubicBezTo>
                    <a:cubicBezTo>
                      <a:pt x="276" y="7143"/>
                      <a:pt x="147" y="7057"/>
                      <a:pt x="0" y="69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5" name="Google Shape;255;p23"/>
          <p:cNvSpPr txBox="1"/>
          <p:nvPr>
            <p:ph hasCustomPrompt="1" type="title"/>
          </p:nvPr>
        </p:nvSpPr>
        <p:spPr>
          <a:xfrm>
            <a:off x="1786712" y="893822"/>
            <a:ext cx="2504100" cy="7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56" name="Google Shape;256;p23"/>
          <p:cNvSpPr txBox="1"/>
          <p:nvPr>
            <p:ph idx="1" type="subTitle"/>
          </p:nvPr>
        </p:nvSpPr>
        <p:spPr>
          <a:xfrm>
            <a:off x="1786712" y="1689535"/>
            <a:ext cx="2504100" cy="4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57" name="Google Shape;257;p23"/>
          <p:cNvSpPr txBox="1"/>
          <p:nvPr>
            <p:ph hasCustomPrompt="1" idx="2" type="title"/>
          </p:nvPr>
        </p:nvSpPr>
        <p:spPr>
          <a:xfrm>
            <a:off x="1786712" y="2420804"/>
            <a:ext cx="2504100" cy="7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8" name="Google Shape;258;p23"/>
          <p:cNvSpPr txBox="1"/>
          <p:nvPr>
            <p:ph idx="3" type="subTitle"/>
          </p:nvPr>
        </p:nvSpPr>
        <p:spPr>
          <a:xfrm>
            <a:off x="1786712" y="3216516"/>
            <a:ext cx="2504100" cy="4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7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4"/>
          <p:cNvSpPr txBox="1"/>
          <p:nvPr>
            <p:ph idx="1" type="body"/>
          </p:nvPr>
        </p:nvSpPr>
        <p:spPr>
          <a:xfrm>
            <a:off x="720000" y="1205160"/>
            <a:ext cx="4274400" cy="270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  <a:defRPr sz="16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/>
        </p:txBody>
      </p:sp>
      <p:sp>
        <p:nvSpPr>
          <p:cNvPr id="261" name="Google Shape;261;p24"/>
          <p:cNvSpPr txBox="1"/>
          <p:nvPr>
            <p:ph type="title"/>
          </p:nvPr>
        </p:nvSpPr>
        <p:spPr>
          <a:xfrm>
            <a:off x="720000" y="387600"/>
            <a:ext cx="57813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grpSp>
        <p:nvGrpSpPr>
          <p:cNvPr id="262" name="Google Shape;262;p24"/>
          <p:cNvGrpSpPr/>
          <p:nvPr/>
        </p:nvGrpSpPr>
        <p:grpSpPr>
          <a:xfrm>
            <a:off x="0" y="254087"/>
            <a:ext cx="10501267" cy="4889404"/>
            <a:chOff x="0" y="254087"/>
            <a:chExt cx="10501267" cy="4889404"/>
          </a:xfrm>
        </p:grpSpPr>
        <p:grpSp>
          <p:nvGrpSpPr>
            <p:cNvPr id="263" name="Google Shape;263;p24"/>
            <p:cNvGrpSpPr/>
            <p:nvPr/>
          </p:nvGrpSpPr>
          <p:grpSpPr>
            <a:xfrm>
              <a:off x="0" y="4190525"/>
              <a:ext cx="9143948" cy="952966"/>
              <a:chOff x="111537" y="3402628"/>
              <a:chExt cx="8920925" cy="1565575"/>
            </a:xfrm>
          </p:grpSpPr>
          <p:sp>
            <p:nvSpPr>
              <p:cNvPr id="264" name="Google Shape;264;p24"/>
              <p:cNvSpPr/>
              <p:nvPr/>
            </p:nvSpPr>
            <p:spPr>
              <a:xfrm>
                <a:off x="111537" y="3402628"/>
                <a:ext cx="8920925" cy="1565575"/>
              </a:xfrm>
              <a:custGeom>
                <a:rect b="b" l="l" r="r" t="t"/>
                <a:pathLst>
                  <a:path extrusionOk="0" h="13330" w="51266">
                    <a:moveTo>
                      <a:pt x="51265" y="4059"/>
                    </a:moveTo>
                    <a:cubicBezTo>
                      <a:pt x="50421" y="3775"/>
                      <a:pt x="49499" y="3663"/>
                      <a:pt x="48663" y="3465"/>
                    </a:cubicBezTo>
                    <a:cubicBezTo>
                      <a:pt x="47914" y="3103"/>
                      <a:pt x="46983" y="3413"/>
                      <a:pt x="46346" y="3051"/>
                    </a:cubicBezTo>
                    <a:cubicBezTo>
                      <a:pt x="46311" y="2698"/>
                      <a:pt x="46044" y="2853"/>
                      <a:pt x="45811" y="2680"/>
                    </a:cubicBezTo>
                    <a:cubicBezTo>
                      <a:pt x="45561" y="2741"/>
                      <a:pt x="45561" y="3034"/>
                      <a:pt x="45355" y="2741"/>
                    </a:cubicBezTo>
                    <a:cubicBezTo>
                      <a:pt x="44398" y="2965"/>
                      <a:pt x="43028" y="2482"/>
                      <a:pt x="41908" y="2879"/>
                    </a:cubicBezTo>
                    <a:cubicBezTo>
                      <a:pt x="40383" y="2879"/>
                      <a:pt x="38850" y="2293"/>
                      <a:pt x="37281" y="2172"/>
                    </a:cubicBezTo>
                    <a:cubicBezTo>
                      <a:pt x="33534" y="3197"/>
                      <a:pt x="29742" y="1896"/>
                      <a:pt x="26012" y="1405"/>
                    </a:cubicBezTo>
                    <a:cubicBezTo>
                      <a:pt x="22712" y="1"/>
                      <a:pt x="19869" y="2276"/>
                      <a:pt x="16672" y="2284"/>
                    </a:cubicBezTo>
                    <a:cubicBezTo>
                      <a:pt x="13906" y="1983"/>
                      <a:pt x="11287" y="1147"/>
                      <a:pt x="8599" y="432"/>
                    </a:cubicBezTo>
                    <a:cubicBezTo>
                      <a:pt x="5781" y="828"/>
                      <a:pt x="2912" y="957"/>
                      <a:pt x="0" y="1173"/>
                    </a:cubicBezTo>
                    <a:lnTo>
                      <a:pt x="0" y="13330"/>
                    </a:lnTo>
                    <a:lnTo>
                      <a:pt x="51265" y="13330"/>
                    </a:lnTo>
                    <a:close/>
                  </a:path>
                </a:pathLst>
              </a:custGeom>
              <a:gradFill>
                <a:gsLst>
                  <a:gs pos="0">
                    <a:srgbClr val="193D7E"/>
                  </a:gs>
                  <a:gs pos="100000">
                    <a:srgbClr val="4884B6">
                      <a:alpha val="61568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24"/>
              <p:cNvSpPr/>
              <p:nvPr/>
            </p:nvSpPr>
            <p:spPr>
              <a:xfrm>
                <a:off x="111537" y="3738096"/>
                <a:ext cx="8920859" cy="1221740"/>
              </a:xfrm>
              <a:custGeom>
                <a:rect b="b" l="l" r="r" t="t"/>
                <a:pathLst>
                  <a:path extrusionOk="0" h="15277" w="50120">
                    <a:moveTo>
                      <a:pt x="0" y="15276"/>
                    </a:moveTo>
                    <a:lnTo>
                      <a:pt x="50119" y="15276"/>
                    </a:lnTo>
                    <a:lnTo>
                      <a:pt x="50119" y="698"/>
                    </a:lnTo>
                    <a:cubicBezTo>
                      <a:pt x="49094" y="586"/>
                      <a:pt x="49025" y="1336"/>
                      <a:pt x="48267" y="939"/>
                    </a:cubicBezTo>
                    <a:cubicBezTo>
                      <a:pt x="46449" y="0"/>
                      <a:pt x="46302" y="1336"/>
                      <a:pt x="45372" y="862"/>
                    </a:cubicBezTo>
                    <a:cubicBezTo>
                      <a:pt x="44597" y="836"/>
                      <a:pt x="44416" y="2059"/>
                      <a:pt x="43339" y="1784"/>
                    </a:cubicBezTo>
                    <a:cubicBezTo>
                      <a:pt x="43011" y="1999"/>
                      <a:pt x="42830" y="2757"/>
                      <a:pt x="42365" y="2559"/>
                    </a:cubicBezTo>
                    <a:cubicBezTo>
                      <a:pt x="41986" y="3136"/>
                      <a:pt x="41038" y="3584"/>
                      <a:pt x="40513" y="2947"/>
                    </a:cubicBezTo>
                    <a:cubicBezTo>
                      <a:pt x="37282" y="3404"/>
                      <a:pt x="38875" y="4705"/>
                      <a:pt x="35274" y="2585"/>
                    </a:cubicBezTo>
                    <a:cubicBezTo>
                      <a:pt x="34835" y="3171"/>
                      <a:pt x="34188" y="3102"/>
                      <a:pt x="33611" y="3550"/>
                    </a:cubicBezTo>
                    <a:cubicBezTo>
                      <a:pt x="33008" y="4084"/>
                      <a:pt x="32534" y="4412"/>
                      <a:pt x="31724" y="4257"/>
                    </a:cubicBezTo>
                    <a:cubicBezTo>
                      <a:pt x="30639" y="4412"/>
                      <a:pt x="29708" y="2809"/>
                      <a:pt x="28571" y="3136"/>
                    </a:cubicBezTo>
                    <a:cubicBezTo>
                      <a:pt x="27416" y="2887"/>
                      <a:pt x="26460" y="4282"/>
                      <a:pt x="25503" y="4265"/>
                    </a:cubicBezTo>
                    <a:cubicBezTo>
                      <a:pt x="24935" y="3438"/>
                      <a:pt x="24745" y="4627"/>
                      <a:pt x="24564" y="4127"/>
                    </a:cubicBezTo>
                    <a:cubicBezTo>
                      <a:pt x="24039" y="3042"/>
                      <a:pt x="22471" y="4179"/>
                      <a:pt x="22204" y="4972"/>
                    </a:cubicBezTo>
                    <a:cubicBezTo>
                      <a:pt x="21592" y="5015"/>
                      <a:pt x="20851" y="5316"/>
                      <a:pt x="20127" y="5402"/>
                    </a:cubicBezTo>
                    <a:cubicBezTo>
                      <a:pt x="15785" y="4162"/>
                      <a:pt x="19265" y="4110"/>
                      <a:pt x="14466" y="6755"/>
                    </a:cubicBezTo>
                    <a:cubicBezTo>
                      <a:pt x="14027" y="7151"/>
                      <a:pt x="13639" y="6841"/>
                      <a:pt x="13183" y="6678"/>
                    </a:cubicBezTo>
                    <a:cubicBezTo>
                      <a:pt x="12786" y="6669"/>
                      <a:pt x="12450" y="7289"/>
                      <a:pt x="11994" y="7022"/>
                    </a:cubicBezTo>
                    <a:cubicBezTo>
                      <a:pt x="10339" y="6747"/>
                      <a:pt x="10313" y="7979"/>
                      <a:pt x="8263" y="6566"/>
                    </a:cubicBezTo>
                    <a:cubicBezTo>
                      <a:pt x="7651" y="6721"/>
                      <a:pt x="7091" y="6859"/>
                      <a:pt x="6419" y="6669"/>
                    </a:cubicBezTo>
                    <a:cubicBezTo>
                      <a:pt x="5506" y="6669"/>
                      <a:pt x="4610" y="7117"/>
                      <a:pt x="3826" y="7556"/>
                    </a:cubicBezTo>
                    <a:cubicBezTo>
                      <a:pt x="2654" y="7600"/>
                      <a:pt x="1534" y="6411"/>
                      <a:pt x="405" y="7229"/>
                    </a:cubicBezTo>
                    <a:cubicBezTo>
                      <a:pt x="276" y="7143"/>
                      <a:pt x="147" y="7057"/>
                      <a:pt x="0" y="69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6" name="Google Shape;266;p24"/>
            <p:cNvSpPr/>
            <p:nvPr/>
          </p:nvSpPr>
          <p:spPr>
            <a:xfrm>
              <a:off x="5552298" y="254087"/>
              <a:ext cx="4948970" cy="1279478"/>
            </a:xfrm>
            <a:custGeom>
              <a:rect b="b" l="l" r="r" t="t"/>
              <a:pathLst>
                <a:path extrusionOk="0" h="31460" w="121686">
                  <a:moveTo>
                    <a:pt x="79778" y="0"/>
                  </a:moveTo>
                  <a:cubicBezTo>
                    <a:pt x="79054" y="0"/>
                    <a:pt x="78307" y="4"/>
                    <a:pt x="77537" y="11"/>
                  </a:cubicBezTo>
                  <a:cubicBezTo>
                    <a:pt x="77161" y="11"/>
                    <a:pt x="76785" y="214"/>
                    <a:pt x="76582" y="532"/>
                  </a:cubicBezTo>
                  <a:cubicBezTo>
                    <a:pt x="75425" y="2414"/>
                    <a:pt x="72878" y="1574"/>
                    <a:pt x="70794" y="2211"/>
                  </a:cubicBezTo>
                  <a:cubicBezTo>
                    <a:pt x="69781" y="2529"/>
                    <a:pt x="69694" y="3947"/>
                    <a:pt x="70678" y="4382"/>
                  </a:cubicBezTo>
                  <a:cubicBezTo>
                    <a:pt x="71469" y="4710"/>
                    <a:pt x="72597" y="4822"/>
                    <a:pt x="73888" y="4822"/>
                  </a:cubicBezTo>
                  <a:cubicBezTo>
                    <a:pt x="76669" y="4822"/>
                    <a:pt x="80203" y="4301"/>
                    <a:pt x="82730" y="4301"/>
                  </a:cubicBezTo>
                  <a:cubicBezTo>
                    <a:pt x="85334" y="4301"/>
                    <a:pt x="86869" y="4854"/>
                    <a:pt x="85410" y="7102"/>
                  </a:cubicBezTo>
                  <a:cubicBezTo>
                    <a:pt x="85265" y="7334"/>
                    <a:pt x="85034" y="7507"/>
                    <a:pt x="84773" y="7565"/>
                  </a:cubicBezTo>
                  <a:cubicBezTo>
                    <a:pt x="81819" y="8449"/>
                    <a:pt x="78475" y="9250"/>
                    <a:pt x="75224" y="9250"/>
                  </a:cubicBezTo>
                  <a:cubicBezTo>
                    <a:pt x="73793" y="9250"/>
                    <a:pt x="72379" y="9095"/>
                    <a:pt x="71025" y="8723"/>
                  </a:cubicBezTo>
                  <a:cubicBezTo>
                    <a:pt x="68259" y="7911"/>
                    <a:pt x="65744" y="7599"/>
                    <a:pt x="63369" y="7599"/>
                  </a:cubicBezTo>
                  <a:cubicBezTo>
                    <a:pt x="55557" y="7599"/>
                    <a:pt x="49251" y="10967"/>
                    <a:pt x="40449" y="10967"/>
                  </a:cubicBezTo>
                  <a:cubicBezTo>
                    <a:pt x="39719" y="10967"/>
                    <a:pt x="38971" y="10944"/>
                    <a:pt x="38204" y="10894"/>
                  </a:cubicBezTo>
                  <a:lnTo>
                    <a:pt x="38031" y="10894"/>
                  </a:lnTo>
                  <a:cubicBezTo>
                    <a:pt x="0" y="14135"/>
                    <a:pt x="40809" y="16306"/>
                    <a:pt x="14964" y="20039"/>
                  </a:cubicBezTo>
                  <a:cubicBezTo>
                    <a:pt x="14819" y="20068"/>
                    <a:pt x="14674" y="20126"/>
                    <a:pt x="14558" y="20184"/>
                  </a:cubicBezTo>
                  <a:cubicBezTo>
                    <a:pt x="11462" y="22008"/>
                    <a:pt x="15514" y="21689"/>
                    <a:pt x="18437" y="22326"/>
                  </a:cubicBezTo>
                  <a:cubicBezTo>
                    <a:pt x="18755" y="22413"/>
                    <a:pt x="19016" y="22615"/>
                    <a:pt x="19189" y="22876"/>
                  </a:cubicBezTo>
                  <a:cubicBezTo>
                    <a:pt x="19836" y="23947"/>
                    <a:pt x="19009" y="24207"/>
                    <a:pt x="17686" y="24207"/>
                  </a:cubicBezTo>
                  <a:cubicBezTo>
                    <a:pt x="16433" y="24207"/>
                    <a:pt x="14735" y="23973"/>
                    <a:pt x="13421" y="23973"/>
                  </a:cubicBezTo>
                  <a:cubicBezTo>
                    <a:pt x="11961" y="23973"/>
                    <a:pt x="10977" y="24262"/>
                    <a:pt x="11606" y="25481"/>
                  </a:cubicBezTo>
                  <a:cubicBezTo>
                    <a:pt x="11722" y="25683"/>
                    <a:pt x="11925" y="25857"/>
                    <a:pt x="12156" y="25973"/>
                  </a:cubicBezTo>
                  <a:cubicBezTo>
                    <a:pt x="13784" y="26680"/>
                    <a:pt x="15526" y="26948"/>
                    <a:pt x="17356" y="26948"/>
                  </a:cubicBezTo>
                  <a:cubicBezTo>
                    <a:pt x="23105" y="26948"/>
                    <a:pt x="29725" y="24303"/>
                    <a:pt x="36408" y="24303"/>
                  </a:cubicBezTo>
                  <a:cubicBezTo>
                    <a:pt x="39706" y="24303"/>
                    <a:pt x="43019" y="24947"/>
                    <a:pt x="46251" y="26870"/>
                  </a:cubicBezTo>
                  <a:cubicBezTo>
                    <a:pt x="46714" y="27159"/>
                    <a:pt x="46916" y="27680"/>
                    <a:pt x="46771" y="28201"/>
                  </a:cubicBezTo>
                  <a:cubicBezTo>
                    <a:pt x="46004" y="30763"/>
                    <a:pt x="48882" y="31460"/>
                    <a:pt x="53184" y="31460"/>
                  </a:cubicBezTo>
                  <a:cubicBezTo>
                    <a:pt x="58312" y="31460"/>
                    <a:pt x="65462" y="30470"/>
                    <a:pt x="70869" y="30470"/>
                  </a:cubicBezTo>
                  <a:cubicBezTo>
                    <a:pt x="73070" y="30470"/>
                    <a:pt x="74982" y="30634"/>
                    <a:pt x="76351" y="31096"/>
                  </a:cubicBezTo>
                  <a:cubicBezTo>
                    <a:pt x="76481" y="31139"/>
                    <a:pt x="76611" y="31161"/>
                    <a:pt x="76738" y="31161"/>
                  </a:cubicBezTo>
                  <a:cubicBezTo>
                    <a:pt x="76865" y="31161"/>
                    <a:pt x="76988" y="31139"/>
                    <a:pt x="77103" y="31096"/>
                  </a:cubicBezTo>
                  <a:cubicBezTo>
                    <a:pt x="89770" y="26416"/>
                    <a:pt x="80946" y="25922"/>
                    <a:pt x="70127" y="25922"/>
                  </a:cubicBezTo>
                  <a:cubicBezTo>
                    <a:pt x="67234" y="25922"/>
                    <a:pt x="64198" y="25958"/>
                    <a:pt x="61392" y="25958"/>
                  </a:cubicBezTo>
                  <a:cubicBezTo>
                    <a:pt x="52108" y="25958"/>
                    <a:pt x="45345" y="25571"/>
                    <a:pt x="54615" y="22239"/>
                  </a:cubicBezTo>
                  <a:cubicBezTo>
                    <a:pt x="55483" y="22094"/>
                    <a:pt x="55599" y="20879"/>
                    <a:pt x="54760" y="20560"/>
                  </a:cubicBezTo>
                  <a:cubicBezTo>
                    <a:pt x="54412" y="20474"/>
                    <a:pt x="54152" y="20242"/>
                    <a:pt x="53978" y="19953"/>
                  </a:cubicBezTo>
                  <a:cubicBezTo>
                    <a:pt x="53499" y="18896"/>
                    <a:pt x="54915" y="18618"/>
                    <a:pt x="56978" y="18618"/>
                  </a:cubicBezTo>
                  <a:cubicBezTo>
                    <a:pt x="59259" y="18618"/>
                    <a:pt x="62331" y="18957"/>
                    <a:pt x="64508" y="18957"/>
                  </a:cubicBezTo>
                  <a:cubicBezTo>
                    <a:pt x="65593" y="18957"/>
                    <a:pt x="66455" y="18873"/>
                    <a:pt x="66887" y="18621"/>
                  </a:cubicBezTo>
                  <a:lnTo>
                    <a:pt x="67408" y="18419"/>
                  </a:lnTo>
                  <a:cubicBezTo>
                    <a:pt x="75830" y="15119"/>
                    <a:pt x="67292" y="15814"/>
                    <a:pt x="62661" y="14598"/>
                  </a:cubicBezTo>
                  <a:cubicBezTo>
                    <a:pt x="61368" y="14196"/>
                    <a:pt x="61644" y="12312"/>
                    <a:pt x="62978" y="12312"/>
                  </a:cubicBezTo>
                  <a:cubicBezTo>
                    <a:pt x="62988" y="12312"/>
                    <a:pt x="62998" y="12312"/>
                    <a:pt x="63008" y="12312"/>
                  </a:cubicBezTo>
                  <a:cubicBezTo>
                    <a:pt x="63919" y="12367"/>
                    <a:pt x="64868" y="12394"/>
                    <a:pt x="65846" y="12394"/>
                  </a:cubicBezTo>
                  <a:cubicBezTo>
                    <a:pt x="87016" y="12394"/>
                    <a:pt x="121685" y="0"/>
                    <a:pt x="79778" y="0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58431"/>
                  </a:srgbClr>
                </a:gs>
                <a:gs pos="100000">
                  <a:srgbClr val="345BA0"/>
                </a:gs>
              </a:gsLst>
              <a:path path="circle">
                <a:fillToRect b="100%" l="100%"/>
              </a:path>
              <a:tileRect r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25"/>
          <p:cNvGrpSpPr/>
          <p:nvPr/>
        </p:nvGrpSpPr>
        <p:grpSpPr>
          <a:xfrm>
            <a:off x="0" y="-291578"/>
            <a:ext cx="9144045" cy="5435078"/>
            <a:chOff x="0" y="-291578"/>
            <a:chExt cx="9144045" cy="5435078"/>
          </a:xfrm>
        </p:grpSpPr>
        <p:sp>
          <p:nvSpPr>
            <p:cNvPr id="269" name="Google Shape;269;p25"/>
            <p:cNvSpPr/>
            <p:nvPr/>
          </p:nvSpPr>
          <p:spPr>
            <a:xfrm rot="10800000">
              <a:off x="3595250" y="-291578"/>
              <a:ext cx="5215125" cy="1484102"/>
            </a:xfrm>
            <a:custGeom>
              <a:rect b="b" l="l" r="r" t="t"/>
              <a:pathLst>
                <a:path extrusionOk="0" h="25082" w="88138">
                  <a:moveTo>
                    <a:pt x="75712" y="0"/>
                  </a:moveTo>
                  <a:cubicBezTo>
                    <a:pt x="66612" y="0"/>
                    <a:pt x="75193" y="3627"/>
                    <a:pt x="67940" y="3822"/>
                  </a:cubicBezTo>
                  <a:cubicBezTo>
                    <a:pt x="60718" y="4048"/>
                    <a:pt x="44397" y="3886"/>
                    <a:pt x="50744" y="8129"/>
                  </a:cubicBezTo>
                  <a:cubicBezTo>
                    <a:pt x="53545" y="10001"/>
                    <a:pt x="52468" y="10466"/>
                    <a:pt x="49660" y="10466"/>
                  </a:cubicBezTo>
                  <a:cubicBezTo>
                    <a:pt x="46880" y="10466"/>
                    <a:pt x="42405" y="10010"/>
                    <a:pt x="38320" y="10010"/>
                  </a:cubicBezTo>
                  <a:cubicBezTo>
                    <a:pt x="37181" y="10010"/>
                    <a:pt x="36072" y="10046"/>
                    <a:pt x="35039" y="10136"/>
                  </a:cubicBezTo>
                  <a:cubicBezTo>
                    <a:pt x="26522" y="10881"/>
                    <a:pt x="39669" y="15253"/>
                    <a:pt x="32610" y="15350"/>
                  </a:cubicBezTo>
                  <a:cubicBezTo>
                    <a:pt x="32410" y="15353"/>
                    <a:pt x="32212" y="15354"/>
                    <a:pt x="32016" y="15354"/>
                  </a:cubicBezTo>
                  <a:cubicBezTo>
                    <a:pt x="25270" y="15354"/>
                    <a:pt x="20574" y="13760"/>
                    <a:pt x="24287" y="12533"/>
                  </a:cubicBezTo>
                  <a:cubicBezTo>
                    <a:pt x="26532" y="11778"/>
                    <a:pt x="22976" y="10870"/>
                    <a:pt x="18144" y="10870"/>
                  </a:cubicBezTo>
                  <a:cubicBezTo>
                    <a:pt x="14680" y="10870"/>
                    <a:pt x="10559" y="11337"/>
                    <a:pt x="7448" y="12662"/>
                  </a:cubicBezTo>
                  <a:cubicBezTo>
                    <a:pt x="0" y="15836"/>
                    <a:pt x="30764" y="15641"/>
                    <a:pt x="22668" y="18426"/>
                  </a:cubicBezTo>
                  <a:cubicBezTo>
                    <a:pt x="14573" y="21211"/>
                    <a:pt x="4469" y="21373"/>
                    <a:pt x="4469" y="21373"/>
                  </a:cubicBezTo>
                  <a:cubicBezTo>
                    <a:pt x="4469" y="21373"/>
                    <a:pt x="4634" y="18937"/>
                    <a:pt x="4022" y="18937"/>
                  </a:cubicBezTo>
                  <a:cubicBezTo>
                    <a:pt x="3696" y="18937"/>
                    <a:pt x="3148" y="19631"/>
                    <a:pt x="2235" y="21762"/>
                  </a:cubicBezTo>
                  <a:lnTo>
                    <a:pt x="12144" y="23413"/>
                  </a:lnTo>
                  <a:cubicBezTo>
                    <a:pt x="12144" y="23413"/>
                    <a:pt x="16452" y="21826"/>
                    <a:pt x="17964" y="21826"/>
                  </a:cubicBezTo>
                  <a:cubicBezTo>
                    <a:pt x="18512" y="21826"/>
                    <a:pt x="18693" y="22035"/>
                    <a:pt x="18167" y="22604"/>
                  </a:cubicBezTo>
                  <a:cubicBezTo>
                    <a:pt x="16616" y="24281"/>
                    <a:pt x="19775" y="25081"/>
                    <a:pt x="23555" y="25081"/>
                  </a:cubicBezTo>
                  <a:cubicBezTo>
                    <a:pt x="24590" y="25081"/>
                    <a:pt x="25672" y="25021"/>
                    <a:pt x="26716" y="24903"/>
                  </a:cubicBezTo>
                  <a:cubicBezTo>
                    <a:pt x="31574" y="24352"/>
                    <a:pt x="24514" y="22312"/>
                    <a:pt x="27105" y="21762"/>
                  </a:cubicBezTo>
                  <a:cubicBezTo>
                    <a:pt x="27723" y="21634"/>
                    <a:pt x="28735" y="21584"/>
                    <a:pt x="29982" y="21584"/>
                  </a:cubicBezTo>
                  <a:cubicBezTo>
                    <a:pt x="34091" y="21584"/>
                    <a:pt x="40755" y="22118"/>
                    <a:pt x="44332" y="22118"/>
                  </a:cubicBezTo>
                  <a:cubicBezTo>
                    <a:pt x="48963" y="22118"/>
                    <a:pt x="45336" y="18070"/>
                    <a:pt x="40867" y="17681"/>
                  </a:cubicBezTo>
                  <a:cubicBezTo>
                    <a:pt x="36649" y="17281"/>
                    <a:pt x="45049" y="14158"/>
                    <a:pt x="55294" y="14158"/>
                  </a:cubicBezTo>
                  <a:cubicBezTo>
                    <a:pt x="55824" y="14158"/>
                    <a:pt x="56359" y="14167"/>
                    <a:pt x="56897" y="14184"/>
                  </a:cubicBezTo>
                  <a:cubicBezTo>
                    <a:pt x="57482" y="14203"/>
                    <a:pt x="58014" y="14212"/>
                    <a:pt x="58498" y="14212"/>
                  </a:cubicBezTo>
                  <a:cubicBezTo>
                    <a:pt x="67044" y="14212"/>
                    <a:pt x="60404" y="11391"/>
                    <a:pt x="58290" y="11237"/>
                  </a:cubicBezTo>
                  <a:cubicBezTo>
                    <a:pt x="56128" y="11047"/>
                    <a:pt x="52750" y="6051"/>
                    <a:pt x="69472" y="6051"/>
                  </a:cubicBezTo>
                  <a:cubicBezTo>
                    <a:pt x="69785" y="6051"/>
                    <a:pt x="70105" y="6052"/>
                    <a:pt x="70433" y="6056"/>
                  </a:cubicBezTo>
                  <a:cubicBezTo>
                    <a:pt x="70706" y="6059"/>
                    <a:pt x="70973" y="6060"/>
                    <a:pt x="71236" y="6060"/>
                  </a:cubicBezTo>
                  <a:cubicBezTo>
                    <a:pt x="88137" y="6060"/>
                    <a:pt x="84672" y="0"/>
                    <a:pt x="75712" y="0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69019"/>
                    <a:alpha val="13020"/>
                  </a:srgbClr>
                </a:gs>
                <a:gs pos="100000">
                  <a:schemeClr val="dk2">
                    <a:alpha val="13020"/>
                  </a:scheme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0" name="Google Shape;270;p25"/>
            <p:cNvGrpSpPr/>
            <p:nvPr/>
          </p:nvGrpSpPr>
          <p:grpSpPr>
            <a:xfrm>
              <a:off x="8125302" y="3178288"/>
              <a:ext cx="592650" cy="844581"/>
              <a:chOff x="2381775" y="2575658"/>
              <a:chExt cx="469612" cy="669240"/>
            </a:xfrm>
          </p:grpSpPr>
          <p:sp>
            <p:nvSpPr>
              <p:cNvPr id="271" name="Google Shape;271;p25"/>
              <p:cNvSpPr/>
              <p:nvPr/>
            </p:nvSpPr>
            <p:spPr>
              <a:xfrm>
                <a:off x="2421400" y="2860375"/>
                <a:ext cx="6075" cy="6700"/>
              </a:xfrm>
              <a:custGeom>
                <a:rect b="b" l="l" r="r" t="t"/>
                <a:pathLst>
                  <a:path extrusionOk="0" h="268" w="243">
                    <a:moveTo>
                      <a:pt x="1" y="268"/>
                    </a:moveTo>
                    <a:cubicBezTo>
                      <a:pt x="165" y="165"/>
                      <a:pt x="242" y="70"/>
                      <a:pt x="208" y="1"/>
                    </a:cubicBezTo>
                    <a:cubicBezTo>
                      <a:pt x="139" y="96"/>
                      <a:pt x="70" y="190"/>
                      <a:pt x="1" y="2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25"/>
              <p:cNvSpPr/>
              <p:nvPr/>
            </p:nvSpPr>
            <p:spPr>
              <a:xfrm>
                <a:off x="2414300" y="2749675"/>
                <a:ext cx="900" cy="6050"/>
              </a:xfrm>
              <a:custGeom>
                <a:rect b="b" l="l" r="r" t="t"/>
                <a:pathLst>
                  <a:path extrusionOk="0" h="242" w="36">
                    <a:moveTo>
                      <a:pt x="1" y="0"/>
                    </a:moveTo>
                    <a:cubicBezTo>
                      <a:pt x="1" y="78"/>
                      <a:pt x="1" y="164"/>
                      <a:pt x="1" y="241"/>
                    </a:cubicBezTo>
                    <a:cubicBezTo>
                      <a:pt x="35" y="164"/>
                      <a:pt x="35" y="78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25"/>
              <p:cNvSpPr/>
              <p:nvPr/>
            </p:nvSpPr>
            <p:spPr>
              <a:xfrm>
                <a:off x="2383062" y="2594249"/>
                <a:ext cx="468325" cy="650650"/>
              </a:xfrm>
              <a:custGeom>
                <a:rect b="b" l="l" r="r" t="t"/>
                <a:pathLst>
                  <a:path extrusionOk="0" h="4550" w="3275">
                    <a:moveTo>
                      <a:pt x="2887" y="1249"/>
                    </a:moveTo>
                    <a:cubicBezTo>
                      <a:pt x="2852" y="1361"/>
                      <a:pt x="2792" y="1456"/>
                      <a:pt x="2706" y="1534"/>
                    </a:cubicBezTo>
                    <a:cubicBezTo>
                      <a:pt x="2611" y="1551"/>
                      <a:pt x="2525" y="1585"/>
                      <a:pt x="2438" y="1620"/>
                    </a:cubicBezTo>
                    <a:cubicBezTo>
                      <a:pt x="2361" y="1577"/>
                      <a:pt x="2283" y="1551"/>
                      <a:pt x="2197" y="1525"/>
                    </a:cubicBezTo>
                    <a:lnTo>
                      <a:pt x="2197" y="1448"/>
                    </a:lnTo>
                    <a:cubicBezTo>
                      <a:pt x="2189" y="1473"/>
                      <a:pt x="2180" y="1499"/>
                      <a:pt x="2171" y="1516"/>
                    </a:cubicBezTo>
                    <a:cubicBezTo>
                      <a:pt x="1990" y="1473"/>
                      <a:pt x="1818" y="1473"/>
                      <a:pt x="1698" y="1585"/>
                    </a:cubicBezTo>
                    <a:cubicBezTo>
                      <a:pt x="2068" y="1051"/>
                      <a:pt x="2137" y="948"/>
                      <a:pt x="1982" y="758"/>
                    </a:cubicBezTo>
                    <a:cubicBezTo>
                      <a:pt x="1999" y="629"/>
                      <a:pt x="2206" y="534"/>
                      <a:pt x="2413" y="422"/>
                    </a:cubicBezTo>
                    <a:cubicBezTo>
                      <a:pt x="2413" y="422"/>
                      <a:pt x="2421" y="422"/>
                      <a:pt x="2421" y="422"/>
                    </a:cubicBezTo>
                    <a:cubicBezTo>
                      <a:pt x="2421" y="422"/>
                      <a:pt x="2671" y="379"/>
                      <a:pt x="2731" y="457"/>
                    </a:cubicBezTo>
                    <a:cubicBezTo>
                      <a:pt x="2731" y="457"/>
                      <a:pt x="2706" y="336"/>
                      <a:pt x="2516" y="371"/>
                    </a:cubicBezTo>
                    <a:cubicBezTo>
                      <a:pt x="2490" y="371"/>
                      <a:pt x="2473" y="388"/>
                      <a:pt x="2456" y="388"/>
                    </a:cubicBezTo>
                    <a:cubicBezTo>
                      <a:pt x="2611" y="293"/>
                      <a:pt x="2757" y="172"/>
                      <a:pt x="2757" y="0"/>
                    </a:cubicBezTo>
                    <a:cubicBezTo>
                      <a:pt x="2714" y="310"/>
                      <a:pt x="1896" y="457"/>
                      <a:pt x="1922" y="689"/>
                    </a:cubicBezTo>
                    <a:cubicBezTo>
                      <a:pt x="1741" y="508"/>
                      <a:pt x="1586" y="319"/>
                      <a:pt x="1439" y="121"/>
                    </a:cubicBezTo>
                    <a:cubicBezTo>
                      <a:pt x="1241" y="388"/>
                      <a:pt x="2266" y="844"/>
                      <a:pt x="1801" y="1129"/>
                    </a:cubicBezTo>
                    <a:cubicBezTo>
                      <a:pt x="1732" y="1146"/>
                      <a:pt x="1672" y="1189"/>
                      <a:pt x="1629" y="1232"/>
                    </a:cubicBezTo>
                    <a:cubicBezTo>
                      <a:pt x="1620" y="1068"/>
                      <a:pt x="1525" y="888"/>
                      <a:pt x="1499" y="896"/>
                    </a:cubicBezTo>
                    <a:cubicBezTo>
                      <a:pt x="1577" y="1017"/>
                      <a:pt x="1603" y="1163"/>
                      <a:pt x="1577" y="1301"/>
                    </a:cubicBezTo>
                    <a:cubicBezTo>
                      <a:pt x="1534" y="1361"/>
                      <a:pt x="1499" y="1430"/>
                      <a:pt x="1473" y="1499"/>
                    </a:cubicBezTo>
                    <a:lnTo>
                      <a:pt x="1473" y="1499"/>
                    </a:lnTo>
                    <a:lnTo>
                      <a:pt x="1473" y="1499"/>
                    </a:lnTo>
                    <a:cubicBezTo>
                      <a:pt x="1422" y="1672"/>
                      <a:pt x="1387" y="1844"/>
                      <a:pt x="1379" y="2016"/>
                    </a:cubicBezTo>
                    <a:cubicBezTo>
                      <a:pt x="1232" y="1904"/>
                      <a:pt x="1060" y="1844"/>
                      <a:pt x="870" y="1835"/>
                    </a:cubicBezTo>
                    <a:lnTo>
                      <a:pt x="870" y="1792"/>
                    </a:lnTo>
                    <a:cubicBezTo>
                      <a:pt x="922" y="1706"/>
                      <a:pt x="991" y="1637"/>
                      <a:pt x="1077" y="1585"/>
                    </a:cubicBezTo>
                    <a:cubicBezTo>
                      <a:pt x="1000" y="1611"/>
                      <a:pt x="931" y="1654"/>
                      <a:pt x="879" y="1715"/>
                    </a:cubicBezTo>
                    <a:cubicBezTo>
                      <a:pt x="896" y="1577"/>
                      <a:pt x="931" y="1456"/>
                      <a:pt x="991" y="1336"/>
                    </a:cubicBezTo>
                    <a:cubicBezTo>
                      <a:pt x="913" y="1292"/>
                      <a:pt x="845" y="1551"/>
                      <a:pt x="845" y="1835"/>
                    </a:cubicBezTo>
                    <a:cubicBezTo>
                      <a:pt x="724" y="1835"/>
                      <a:pt x="603" y="1853"/>
                      <a:pt x="483" y="1896"/>
                    </a:cubicBezTo>
                    <a:cubicBezTo>
                      <a:pt x="259" y="1965"/>
                      <a:pt x="190" y="1844"/>
                      <a:pt x="172" y="1672"/>
                    </a:cubicBezTo>
                    <a:cubicBezTo>
                      <a:pt x="216" y="1560"/>
                      <a:pt x="310" y="1473"/>
                      <a:pt x="422" y="1448"/>
                    </a:cubicBezTo>
                    <a:cubicBezTo>
                      <a:pt x="396" y="1413"/>
                      <a:pt x="250" y="1491"/>
                      <a:pt x="164" y="1594"/>
                    </a:cubicBezTo>
                    <a:cubicBezTo>
                      <a:pt x="155" y="1336"/>
                      <a:pt x="198" y="1008"/>
                      <a:pt x="17" y="982"/>
                    </a:cubicBezTo>
                    <a:cubicBezTo>
                      <a:pt x="0" y="1224"/>
                      <a:pt x="26" y="1465"/>
                      <a:pt x="95" y="1697"/>
                    </a:cubicBezTo>
                    <a:cubicBezTo>
                      <a:pt x="86" y="1732"/>
                      <a:pt x="95" y="1766"/>
                      <a:pt x="129" y="1784"/>
                    </a:cubicBezTo>
                    <a:cubicBezTo>
                      <a:pt x="129" y="1775"/>
                      <a:pt x="129" y="1775"/>
                      <a:pt x="129" y="1766"/>
                    </a:cubicBezTo>
                    <a:cubicBezTo>
                      <a:pt x="181" y="1887"/>
                      <a:pt x="293" y="1965"/>
                      <a:pt x="422" y="1982"/>
                    </a:cubicBezTo>
                    <a:cubicBezTo>
                      <a:pt x="284" y="2016"/>
                      <a:pt x="155" y="2033"/>
                      <a:pt x="17" y="2042"/>
                    </a:cubicBezTo>
                    <a:cubicBezTo>
                      <a:pt x="164" y="2085"/>
                      <a:pt x="328" y="2068"/>
                      <a:pt x="457" y="1990"/>
                    </a:cubicBezTo>
                    <a:cubicBezTo>
                      <a:pt x="577" y="2008"/>
                      <a:pt x="715" y="1999"/>
                      <a:pt x="853" y="2016"/>
                    </a:cubicBezTo>
                    <a:cubicBezTo>
                      <a:pt x="862" y="2111"/>
                      <a:pt x="896" y="2214"/>
                      <a:pt x="939" y="2301"/>
                    </a:cubicBezTo>
                    <a:cubicBezTo>
                      <a:pt x="810" y="2326"/>
                      <a:pt x="681" y="2464"/>
                      <a:pt x="715" y="2481"/>
                    </a:cubicBezTo>
                    <a:cubicBezTo>
                      <a:pt x="776" y="2404"/>
                      <a:pt x="870" y="2361"/>
                      <a:pt x="965" y="2352"/>
                    </a:cubicBezTo>
                    <a:cubicBezTo>
                      <a:pt x="1051" y="2481"/>
                      <a:pt x="1206" y="2533"/>
                      <a:pt x="1344" y="2481"/>
                    </a:cubicBezTo>
                    <a:cubicBezTo>
                      <a:pt x="1336" y="3343"/>
                      <a:pt x="1482" y="4317"/>
                      <a:pt x="1379" y="4420"/>
                    </a:cubicBezTo>
                    <a:cubicBezTo>
                      <a:pt x="2008" y="4549"/>
                      <a:pt x="1775" y="3498"/>
                      <a:pt x="1646" y="2619"/>
                    </a:cubicBezTo>
                    <a:cubicBezTo>
                      <a:pt x="1810" y="2499"/>
                      <a:pt x="1939" y="2344"/>
                      <a:pt x="2025" y="2163"/>
                    </a:cubicBezTo>
                    <a:cubicBezTo>
                      <a:pt x="2120" y="2085"/>
                      <a:pt x="2240" y="2051"/>
                      <a:pt x="2361" y="2042"/>
                    </a:cubicBezTo>
                    <a:cubicBezTo>
                      <a:pt x="2361" y="1990"/>
                      <a:pt x="2189" y="2033"/>
                      <a:pt x="2051" y="2102"/>
                    </a:cubicBezTo>
                    <a:cubicBezTo>
                      <a:pt x="2120" y="1947"/>
                      <a:pt x="2163" y="1784"/>
                      <a:pt x="2180" y="1620"/>
                    </a:cubicBezTo>
                    <a:cubicBezTo>
                      <a:pt x="2395" y="1620"/>
                      <a:pt x="2663" y="1741"/>
                      <a:pt x="2947" y="2085"/>
                    </a:cubicBezTo>
                    <a:cubicBezTo>
                      <a:pt x="3042" y="2059"/>
                      <a:pt x="2775" y="1792"/>
                      <a:pt x="2447" y="1628"/>
                    </a:cubicBezTo>
                    <a:cubicBezTo>
                      <a:pt x="2749" y="1663"/>
                      <a:pt x="3050" y="1568"/>
                      <a:pt x="3274" y="1361"/>
                    </a:cubicBezTo>
                    <a:cubicBezTo>
                      <a:pt x="3162" y="1404"/>
                      <a:pt x="2964" y="1456"/>
                      <a:pt x="2792" y="1508"/>
                    </a:cubicBezTo>
                    <a:cubicBezTo>
                      <a:pt x="2843" y="1430"/>
                      <a:pt x="2878" y="1344"/>
                      <a:pt x="2887" y="1249"/>
                    </a:cubicBezTo>
                    <a:close/>
                    <a:moveTo>
                      <a:pt x="913" y="2025"/>
                    </a:moveTo>
                    <a:cubicBezTo>
                      <a:pt x="1094" y="2042"/>
                      <a:pt x="1249" y="2128"/>
                      <a:pt x="1361" y="2266"/>
                    </a:cubicBezTo>
                    <a:lnTo>
                      <a:pt x="1361" y="2421"/>
                    </a:lnTo>
                    <a:cubicBezTo>
                      <a:pt x="1163" y="2369"/>
                      <a:pt x="991" y="2223"/>
                      <a:pt x="913" y="2025"/>
                    </a:cubicBezTo>
                    <a:close/>
                    <a:moveTo>
                      <a:pt x="1646" y="2533"/>
                    </a:moveTo>
                    <a:cubicBezTo>
                      <a:pt x="1611" y="2318"/>
                      <a:pt x="1594" y="2102"/>
                      <a:pt x="1594" y="1887"/>
                    </a:cubicBezTo>
                    <a:cubicBezTo>
                      <a:pt x="1741" y="1732"/>
                      <a:pt x="1930" y="1637"/>
                      <a:pt x="2137" y="1620"/>
                    </a:cubicBezTo>
                    <a:cubicBezTo>
                      <a:pt x="1990" y="1930"/>
                      <a:pt x="1698" y="2266"/>
                      <a:pt x="1646" y="253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25"/>
              <p:cNvSpPr/>
              <p:nvPr/>
            </p:nvSpPr>
            <p:spPr>
              <a:xfrm>
                <a:off x="2695947" y="2755553"/>
                <a:ext cx="7579" cy="47047"/>
              </a:xfrm>
              <a:custGeom>
                <a:rect b="b" l="l" r="r" t="t"/>
                <a:pathLst>
                  <a:path extrusionOk="0" h="329" w="53">
                    <a:moveTo>
                      <a:pt x="1" y="1"/>
                    </a:moveTo>
                    <a:cubicBezTo>
                      <a:pt x="9" y="113"/>
                      <a:pt x="18" y="216"/>
                      <a:pt x="18" y="328"/>
                    </a:cubicBezTo>
                    <a:cubicBezTo>
                      <a:pt x="52" y="225"/>
                      <a:pt x="44" y="104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25"/>
              <p:cNvSpPr/>
              <p:nvPr/>
            </p:nvSpPr>
            <p:spPr>
              <a:xfrm>
                <a:off x="2381775" y="2884968"/>
                <a:ext cx="5148" cy="2574"/>
              </a:xfrm>
              <a:custGeom>
                <a:rect b="b" l="l" r="r" t="t"/>
                <a:pathLst>
                  <a:path extrusionOk="0" h="18" w="36">
                    <a:moveTo>
                      <a:pt x="35" y="18"/>
                    </a:moveTo>
                    <a:lnTo>
                      <a:pt x="1" y="0"/>
                    </a:lnTo>
                    <a:cubicBezTo>
                      <a:pt x="1" y="9"/>
                      <a:pt x="18" y="9"/>
                      <a:pt x="35" y="1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25"/>
              <p:cNvSpPr/>
              <p:nvPr/>
            </p:nvSpPr>
            <p:spPr>
              <a:xfrm>
                <a:off x="2773596" y="2575658"/>
                <a:ext cx="5005" cy="19877"/>
              </a:xfrm>
              <a:custGeom>
                <a:rect b="b" l="l" r="r" t="t"/>
                <a:pathLst>
                  <a:path extrusionOk="0" h="139" w="35">
                    <a:moveTo>
                      <a:pt x="0" y="1"/>
                    </a:moveTo>
                    <a:cubicBezTo>
                      <a:pt x="18" y="44"/>
                      <a:pt x="26" y="87"/>
                      <a:pt x="26" y="139"/>
                    </a:cubicBezTo>
                    <a:cubicBezTo>
                      <a:pt x="35" y="87"/>
                      <a:pt x="26" y="44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7" name="Google Shape;277;p25"/>
            <p:cNvGrpSpPr/>
            <p:nvPr/>
          </p:nvGrpSpPr>
          <p:grpSpPr>
            <a:xfrm>
              <a:off x="0" y="3386874"/>
              <a:ext cx="9144045" cy="1756626"/>
              <a:chOff x="0" y="3386874"/>
              <a:chExt cx="9144045" cy="1756626"/>
            </a:xfrm>
          </p:grpSpPr>
          <p:sp>
            <p:nvSpPr>
              <p:cNvPr id="278" name="Google Shape;278;p25"/>
              <p:cNvSpPr/>
              <p:nvPr/>
            </p:nvSpPr>
            <p:spPr>
              <a:xfrm flipH="1">
                <a:off x="7" y="3386874"/>
                <a:ext cx="9144018" cy="1756626"/>
              </a:xfrm>
              <a:custGeom>
                <a:rect b="b" l="l" r="r" t="t"/>
                <a:pathLst>
                  <a:path extrusionOk="0" h="15277" w="50120">
                    <a:moveTo>
                      <a:pt x="0" y="15276"/>
                    </a:moveTo>
                    <a:lnTo>
                      <a:pt x="50119" y="15276"/>
                    </a:lnTo>
                    <a:lnTo>
                      <a:pt x="50119" y="698"/>
                    </a:lnTo>
                    <a:cubicBezTo>
                      <a:pt x="49094" y="586"/>
                      <a:pt x="49025" y="1336"/>
                      <a:pt x="48267" y="939"/>
                    </a:cubicBezTo>
                    <a:cubicBezTo>
                      <a:pt x="46449" y="0"/>
                      <a:pt x="46302" y="1336"/>
                      <a:pt x="45372" y="862"/>
                    </a:cubicBezTo>
                    <a:cubicBezTo>
                      <a:pt x="44597" y="836"/>
                      <a:pt x="44416" y="2059"/>
                      <a:pt x="43339" y="1784"/>
                    </a:cubicBezTo>
                    <a:cubicBezTo>
                      <a:pt x="43011" y="1999"/>
                      <a:pt x="42830" y="2757"/>
                      <a:pt x="42365" y="2559"/>
                    </a:cubicBezTo>
                    <a:cubicBezTo>
                      <a:pt x="41986" y="3136"/>
                      <a:pt x="41038" y="3584"/>
                      <a:pt x="40513" y="2947"/>
                    </a:cubicBezTo>
                    <a:cubicBezTo>
                      <a:pt x="37282" y="3404"/>
                      <a:pt x="38875" y="4705"/>
                      <a:pt x="35274" y="2585"/>
                    </a:cubicBezTo>
                    <a:cubicBezTo>
                      <a:pt x="34835" y="3171"/>
                      <a:pt x="34188" y="3102"/>
                      <a:pt x="33611" y="3550"/>
                    </a:cubicBezTo>
                    <a:cubicBezTo>
                      <a:pt x="33008" y="4084"/>
                      <a:pt x="32534" y="4412"/>
                      <a:pt x="31724" y="4257"/>
                    </a:cubicBezTo>
                    <a:cubicBezTo>
                      <a:pt x="30639" y="4412"/>
                      <a:pt x="29708" y="2809"/>
                      <a:pt x="28571" y="3136"/>
                    </a:cubicBezTo>
                    <a:cubicBezTo>
                      <a:pt x="27416" y="2887"/>
                      <a:pt x="26460" y="4282"/>
                      <a:pt x="25503" y="4265"/>
                    </a:cubicBezTo>
                    <a:cubicBezTo>
                      <a:pt x="24935" y="3438"/>
                      <a:pt x="24745" y="4627"/>
                      <a:pt x="24564" y="4127"/>
                    </a:cubicBezTo>
                    <a:cubicBezTo>
                      <a:pt x="24039" y="3042"/>
                      <a:pt x="22471" y="4179"/>
                      <a:pt x="22204" y="4972"/>
                    </a:cubicBezTo>
                    <a:cubicBezTo>
                      <a:pt x="21592" y="5015"/>
                      <a:pt x="20851" y="5316"/>
                      <a:pt x="20127" y="5402"/>
                    </a:cubicBezTo>
                    <a:cubicBezTo>
                      <a:pt x="15785" y="4162"/>
                      <a:pt x="19265" y="4110"/>
                      <a:pt x="14466" y="6755"/>
                    </a:cubicBezTo>
                    <a:cubicBezTo>
                      <a:pt x="14027" y="7151"/>
                      <a:pt x="13639" y="6841"/>
                      <a:pt x="13183" y="6678"/>
                    </a:cubicBezTo>
                    <a:cubicBezTo>
                      <a:pt x="12786" y="6669"/>
                      <a:pt x="12450" y="7289"/>
                      <a:pt x="11994" y="7022"/>
                    </a:cubicBezTo>
                    <a:cubicBezTo>
                      <a:pt x="10339" y="6747"/>
                      <a:pt x="10313" y="7979"/>
                      <a:pt x="8263" y="6566"/>
                    </a:cubicBezTo>
                    <a:cubicBezTo>
                      <a:pt x="7651" y="6721"/>
                      <a:pt x="7091" y="6859"/>
                      <a:pt x="6419" y="6669"/>
                    </a:cubicBezTo>
                    <a:cubicBezTo>
                      <a:pt x="5506" y="6669"/>
                      <a:pt x="4610" y="7117"/>
                      <a:pt x="3826" y="7556"/>
                    </a:cubicBezTo>
                    <a:cubicBezTo>
                      <a:pt x="2654" y="7600"/>
                      <a:pt x="1534" y="6411"/>
                      <a:pt x="405" y="7229"/>
                    </a:cubicBezTo>
                    <a:cubicBezTo>
                      <a:pt x="276" y="7143"/>
                      <a:pt x="147" y="7057"/>
                      <a:pt x="0" y="6988"/>
                    </a:cubicBezTo>
                    <a:close/>
                  </a:path>
                </a:pathLst>
              </a:custGeom>
              <a:gradFill>
                <a:gsLst>
                  <a:gs pos="0">
                    <a:srgbClr val="193D7E"/>
                  </a:gs>
                  <a:gs pos="100000">
                    <a:srgbClr val="4884B6">
                      <a:alpha val="61568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25"/>
              <p:cNvSpPr/>
              <p:nvPr/>
            </p:nvSpPr>
            <p:spPr>
              <a:xfrm>
                <a:off x="0" y="3915925"/>
                <a:ext cx="9144045" cy="1226659"/>
              </a:xfrm>
              <a:custGeom>
                <a:rect b="b" l="l" r="r" t="t"/>
                <a:pathLst>
                  <a:path extrusionOk="0" h="17854" w="51662">
                    <a:moveTo>
                      <a:pt x="51662" y="819"/>
                    </a:moveTo>
                    <a:cubicBezTo>
                      <a:pt x="50990" y="785"/>
                      <a:pt x="50240" y="1"/>
                      <a:pt x="49482" y="165"/>
                    </a:cubicBezTo>
                    <a:cubicBezTo>
                      <a:pt x="48112" y="957"/>
                      <a:pt x="48586" y="113"/>
                      <a:pt x="47673" y="354"/>
                    </a:cubicBezTo>
                    <a:cubicBezTo>
                      <a:pt x="47087" y="1474"/>
                      <a:pt x="45992" y="742"/>
                      <a:pt x="45407" y="1629"/>
                    </a:cubicBezTo>
                    <a:cubicBezTo>
                      <a:pt x="41960" y="3870"/>
                      <a:pt x="44243" y="897"/>
                      <a:pt x="40237" y="2724"/>
                    </a:cubicBezTo>
                    <a:cubicBezTo>
                      <a:pt x="38970" y="3085"/>
                      <a:pt x="38212" y="1483"/>
                      <a:pt x="37144" y="1293"/>
                    </a:cubicBezTo>
                    <a:cubicBezTo>
                      <a:pt x="36756" y="1896"/>
                      <a:pt x="36179" y="1621"/>
                      <a:pt x="35670" y="2008"/>
                    </a:cubicBezTo>
                    <a:cubicBezTo>
                      <a:pt x="35024" y="2181"/>
                      <a:pt x="34499" y="3017"/>
                      <a:pt x="33827" y="2836"/>
                    </a:cubicBezTo>
                    <a:cubicBezTo>
                      <a:pt x="32052" y="2853"/>
                      <a:pt x="30957" y="733"/>
                      <a:pt x="29071" y="1276"/>
                    </a:cubicBezTo>
                    <a:cubicBezTo>
                      <a:pt x="28295" y="1595"/>
                      <a:pt x="27571" y="1896"/>
                      <a:pt x="26813" y="2301"/>
                    </a:cubicBezTo>
                    <a:cubicBezTo>
                      <a:pt x="26469" y="2301"/>
                      <a:pt x="26158" y="1388"/>
                      <a:pt x="25831" y="2086"/>
                    </a:cubicBezTo>
                    <a:cubicBezTo>
                      <a:pt x="25521" y="2327"/>
                      <a:pt x="25667" y="1397"/>
                      <a:pt x="25116" y="1517"/>
                    </a:cubicBezTo>
                    <a:cubicBezTo>
                      <a:pt x="24401" y="1199"/>
                      <a:pt x="23401" y="1983"/>
                      <a:pt x="23065" y="2603"/>
                    </a:cubicBezTo>
                    <a:cubicBezTo>
                      <a:pt x="22229" y="2715"/>
                      <a:pt x="20885" y="3189"/>
                      <a:pt x="19894" y="2741"/>
                    </a:cubicBezTo>
                    <a:cubicBezTo>
                      <a:pt x="19248" y="2362"/>
                      <a:pt x="18257" y="1259"/>
                      <a:pt x="17628" y="2198"/>
                    </a:cubicBezTo>
                    <a:cubicBezTo>
                      <a:pt x="16750" y="3077"/>
                      <a:pt x="15431" y="3275"/>
                      <a:pt x="14415" y="3964"/>
                    </a:cubicBezTo>
                    <a:cubicBezTo>
                      <a:pt x="13941" y="4266"/>
                      <a:pt x="13674" y="3818"/>
                      <a:pt x="13243" y="3689"/>
                    </a:cubicBezTo>
                    <a:cubicBezTo>
                      <a:pt x="12786" y="3671"/>
                      <a:pt x="12321" y="4326"/>
                      <a:pt x="11830" y="3878"/>
                    </a:cubicBezTo>
                    <a:cubicBezTo>
                      <a:pt x="11003" y="3559"/>
                      <a:pt x="10098" y="4378"/>
                      <a:pt x="9262" y="3938"/>
                    </a:cubicBezTo>
                    <a:cubicBezTo>
                      <a:pt x="8013" y="2724"/>
                      <a:pt x="7522" y="3542"/>
                      <a:pt x="6298" y="3111"/>
                    </a:cubicBezTo>
                    <a:cubicBezTo>
                      <a:pt x="5006" y="2767"/>
                      <a:pt x="3843" y="3861"/>
                      <a:pt x="2645" y="3758"/>
                    </a:cubicBezTo>
                    <a:cubicBezTo>
                      <a:pt x="1904" y="3275"/>
                      <a:pt x="1163" y="3111"/>
                      <a:pt x="362" y="2879"/>
                    </a:cubicBezTo>
                    <a:cubicBezTo>
                      <a:pt x="224" y="2922"/>
                      <a:pt x="112" y="2973"/>
                      <a:pt x="0" y="3008"/>
                    </a:cubicBezTo>
                    <a:lnTo>
                      <a:pt x="0" y="17853"/>
                    </a:lnTo>
                    <a:lnTo>
                      <a:pt x="51662" y="1785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80" name="Google Shape;280;p25"/>
          <p:cNvSpPr txBox="1"/>
          <p:nvPr>
            <p:ph idx="1" type="subTitle"/>
          </p:nvPr>
        </p:nvSpPr>
        <p:spPr>
          <a:xfrm>
            <a:off x="5174691" y="2336283"/>
            <a:ext cx="2664900" cy="105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81" name="Google Shape;281;p25"/>
          <p:cNvSpPr txBox="1"/>
          <p:nvPr>
            <p:ph type="title"/>
          </p:nvPr>
        </p:nvSpPr>
        <p:spPr>
          <a:xfrm>
            <a:off x="5446041" y="1268725"/>
            <a:ext cx="2122200" cy="116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0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6"/>
          <p:cNvSpPr txBox="1"/>
          <p:nvPr>
            <p:ph type="title"/>
          </p:nvPr>
        </p:nvSpPr>
        <p:spPr>
          <a:xfrm>
            <a:off x="720000" y="387600"/>
            <a:ext cx="57813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grpSp>
        <p:nvGrpSpPr>
          <p:cNvPr id="284" name="Google Shape;284;p26"/>
          <p:cNvGrpSpPr/>
          <p:nvPr/>
        </p:nvGrpSpPr>
        <p:grpSpPr>
          <a:xfrm>
            <a:off x="0" y="-385985"/>
            <a:ext cx="9189666" cy="5529480"/>
            <a:chOff x="0" y="-385985"/>
            <a:chExt cx="9189666" cy="5529480"/>
          </a:xfrm>
        </p:grpSpPr>
        <p:grpSp>
          <p:nvGrpSpPr>
            <p:cNvPr id="285" name="Google Shape;285;p26"/>
            <p:cNvGrpSpPr/>
            <p:nvPr/>
          </p:nvGrpSpPr>
          <p:grpSpPr>
            <a:xfrm>
              <a:off x="0" y="4469224"/>
              <a:ext cx="9143948" cy="674271"/>
              <a:chOff x="111537" y="3860488"/>
              <a:chExt cx="8920925" cy="1107723"/>
            </a:xfrm>
          </p:grpSpPr>
          <p:sp>
            <p:nvSpPr>
              <p:cNvPr id="286" name="Google Shape;286;p26"/>
              <p:cNvSpPr/>
              <p:nvPr/>
            </p:nvSpPr>
            <p:spPr>
              <a:xfrm>
                <a:off x="111537" y="3860488"/>
                <a:ext cx="8920925" cy="1107723"/>
              </a:xfrm>
              <a:custGeom>
                <a:rect b="b" l="l" r="r" t="t"/>
                <a:pathLst>
                  <a:path extrusionOk="0" h="13330" w="51266">
                    <a:moveTo>
                      <a:pt x="51265" y="4059"/>
                    </a:moveTo>
                    <a:cubicBezTo>
                      <a:pt x="50421" y="3775"/>
                      <a:pt x="49499" y="3663"/>
                      <a:pt x="48663" y="3465"/>
                    </a:cubicBezTo>
                    <a:cubicBezTo>
                      <a:pt x="47914" y="3103"/>
                      <a:pt x="46983" y="3413"/>
                      <a:pt x="46346" y="3051"/>
                    </a:cubicBezTo>
                    <a:cubicBezTo>
                      <a:pt x="46311" y="2698"/>
                      <a:pt x="46044" y="2853"/>
                      <a:pt x="45811" y="2680"/>
                    </a:cubicBezTo>
                    <a:cubicBezTo>
                      <a:pt x="45561" y="2741"/>
                      <a:pt x="45561" y="3034"/>
                      <a:pt x="45355" y="2741"/>
                    </a:cubicBezTo>
                    <a:cubicBezTo>
                      <a:pt x="44398" y="2965"/>
                      <a:pt x="43028" y="2482"/>
                      <a:pt x="41908" y="2879"/>
                    </a:cubicBezTo>
                    <a:cubicBezTo>
                      <a:pt x="40383" y="2879"/>
                      <a:pt x="38850" y="2293"/>
                      <a:pt x="37281" y="2172"/>
                    </a:cubicBezTo>
                    <a:cubicBezTo>
                      <a:pt x="33534" y="3197"/>
                      <a:pt x="29742" y="1896"/>
                      <a:pt x="26012" y="1405"/>
                    </a:cubicBezTo>
                    <a:cubicBezTo>
                      <a:pt x="22712" y="1"/>
                      <a:pt x="19869" y="2276"/>
                      <a:pt x="16672" y="2284"/>
                    </a:cubicBezTo>
                    <a:cubicBezTo>
                      <a:pt x="13906" y="1983"/>
                      <a:pt x="11287" y="1147"/>
                      <a:pt x="8599" y="432"/>
                    </a:cubicBezTo>
                    <a:cubicBezTo>
                      <a:pt x="5781" y="828"/>
                      <a:pt x="2912" y="957"/>
                      <a:pt x="0" y="1173"/>
                    </a:cubicBezTo>
                    <a:lnTo>
                      <a:pt x="0" y="13330"/>
                    </a:lnTo>
                    <a:lnTo>
                      <a:pt x="51265" y="13330"/>
                    </a:lnTo>
                    <a:close/>
                  </a:path>
                </a:pathLst>
              </a:custGeom>
              <a:gradFill>
                <a:gsLst>
                  <a:gs pos="0">
                    <a:srgbClr val="193D7E"/>
                  </a:gs>
                  <a:gs pos="100000">
                    <a:srgbClr val="4884B6">
                      <a:alpha val="61568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26"/>
              <p:cNvSpPr/>
              <p:nvPr/>
            </p:nvSpPr>
            <p:spPr>
              <a:xfrm flipH="1">
                <a:off x="111537" y="4089418"/>
                <a:ext cx="8920859" cy="870407"/>
              </a:xfrm>
              <a:custGeom>
                <a:rect b="b" l="l" r="r" t="t"/>
                <a:pathLst>
                  <a:path extrusionOk="0" h="15277" w="50120">
                    <a:moveTo>
                      <a:pt x="0" y="15276"/>
                    </a:moveTo>
                    <a:lnTo>
                      <a:pt x="50119" y="15276"/>
                    </a:lnTo>
                    <a:lnTo>
                      <a:pt x="50119" y="698"/>
                    </a:lnTo>
                    <a:cubicBezTo>
                      <a:pt x="49094" y="586"/>
                      <a:pt x="49025" y="1336"/>
                      <a:pt x="48267" y="939"/>
                    </a:cubicBezTo>
                    <a:cubicBezTo>
                      <a:pt x="46449" y="0"/>
                      <a:pt x="46302" y="1336"/>
                      <a:pt x="45372" y="862"/>
                    </a:cubicBezTo>
                    <a:cubicBezTo>
                      <a:pt x="44597" y="836"/>
                      <a:pt x="44416" y="2059"/>
                      <a:pt x="43339" y="1784"/>
                    </a:cubicBezTo>
                    <a:cubicBezTo>
                      <a:pt x="43011" y="1999"/>
                      <a:pt x="42830" y="2757"/>
                      <a:pt x="42365" y="2559"/>
                    </a:cubicBezTo>
                    <a:cubicBezTo>
                      <a:pt x="41986" y="3136"/>
                      <a:pt x="41038" y="3584"/>
                      <a:pt x="40513" y="2947"/>
                    </a:cubicBezTo>
                    <a:cubicBezTo>
                      <a:pt x="37282" y="3404"/>
                      <a:pt x="38875" y="4705"/>
                      <a:pt x="35274" y="2585"/>
                    </a:cubicBezTo>
                    <a:cubicBezTo>
                      <a:pt x="34835" y="3171"/>
                      <a:pt x="34188" y="3102"/>
                      <a:pt x="33611" y="3550"/>
                    </a:cubicBezTo>
                    <a:cubicBezTo>
                      <a:pt x="33008" y="4084"/>
                      <a:pt x="32534" y="4412"/>
                      <a:pt x="31724" y="4257"/>
                    </a:cubicBezTo>
                    <a:cubicBezTo>
                      <a:pt x="30639" y="4412"/>
                      <a:pt x="29708" y="2809"/>
                      <a:pt x="28571" y="3136"/>
                    </a:cubicBezTo>
                    <a:cubicBezTo>
                      <a:pt x="27416" y="2887"/>
                      <a:pt x="26460" y="4282"/>
                      <a:pt x="25503" y="4265"/>
                    </a:cubicBezTo>
                    <a:cubicBezTo>
                      <a:pt x="24935" y="3438"/>
                      <a:pt x="24745" y="4627"/>
                      <a:pt x="24564" y="4127"/>
                    </a:cubicBezTo>
                    <a:cubicBezTo>
                      <a:pt x="24039" y="3042"/>
                      <a:pt x="22471" y="4179"/>
                      <a:pt x="22204" y="4972"/>
                    </a:cubicBezTo>
                    <a:cubicBezTo>
                      <a:pt x="21592" y="5015"/>
                      <a:pt x="20851" y="5316"/>
                      <a:pt x="20127" y="5402"/>
                    </a:cubicBezTo>
                    <a:cubicBezTo>
                      <a:pt x="15785" y="4162"/>
                      <a:pt x="19265" y="4110"/>
                      <a:pt x="14466" y="6755"/>
                    </a:cubicBezTo>
                    <a:cubicBezTo>
                      <a:pt x="14027" y="7151"/>
                      <a:pt x="13639" y="6841"/>
                      <a:pt x="13183" y="6678"/>
                    </a:cubicBezTo>
                    <a:cubicBezTo>
                      <a:pt x="12786" y="6669"/>
                      <a:pt x="12450" y="7289"/>
                      <a:pt x="11994" y="7022"/>
                    </a:cubicBezTo>
                    <a:cubicBezTo>
                      <a:pt x="10339" y="6747"/>
                      <a:pt x="10313" y="7979"/>
                      <a:pt x="8263" y="6566"/>
                    </a:cubicBezTo>
                    <a:cubicBezTo>
                      <a:pt x="7651" y="6721"/>
                      <a:pt x="7091" y="6859"/>
                      <a:pt x="6419" y="6669"/>
                    </a:cubicBezTo>
                    <a:cubicBezTo>
                      <a:pt x="5506" y="6669"/>
                      <a:pt x="4610" y="7117"/>
                      <a:pt x="3826" y="7556"/>
                    </a:cubicBezTo>
                    <a:cubicBezTo>
                      <a:pt x="2654" y="7600"/>
                      <a:pt x="1534" y="6411"/>
                      <a:pt x="405" y="7229"/>
                    </a:cubicBezTo>
                    <a:cubicBezTo>
                      <a:pt x="276" y="7143"/>
                      <a:pt x="147" y="7057"/>
                      <a:pt x="0" y="69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8" name="Google Shape;288;p26"/>
            <p:cNvSpPr/>
            <p:nvPr/>
          </p:nvSpPr>
          <p:spPr>
            <a:xfrm flipH="1" rot="10800000">
              <a:off x="4692425" y="-385985"/>
              <a:ext cx="4497241" cy="1279809"/>
            </a:xfrm>
            <a:custGeom>
              <a:rect b="b" l="l" r="r" t="t"/>
              <a:pathLst>
                <a:path extrusionOk="0" h="25082" w="88138">
                  <a:moveTo>
                    <a:pt x="75712" y="0"/>
                  </a:moveTo>
                  <a:cubicBezTo>
                    <a:pt x="66612" y="0"/>
                    <a:pt x="75193" y="3627"/>
                    <a:pt x="67940" y="3822"/>
                  </a:cubicBezTo>
                  <a:cubicBezTo>
                    <a:pt x="60718" y="4048"/>
                    <a:pt x="44397" y="3886"/>
                    <a:pt x="50744" y="8129"/>
                  </a:cubicBezTo>
                  <a:cubicBezTo>
                    <a:pt x="53545" y="10001"/>
                    <a:pt x="52468" y="10466"/>
                    <a:pt x="49660" y="10466"/>
                  </a:cubicBezTo>
                  <a:cubicBezTo>
                    <a:pt x="46880" y="10466"/>
                    <a:pt x="42405" y="10010"/>
                    <a:pt x="38320" y="10010"/>
                  </a:cubicBezTo>
                  <a:cubicBezTo>
                    <a:pt x="37181" y="10010"/>
                    <a:pt x="36072" y="10046"/>
                    <a:pt x="35039" y="10136"/>
                  </a:cubicBezTo>
                  <a:cubicBezTo>
                    <a:pt x="26522" y="10881"/>
                    <a:pt x="39669" y="15253"/>
                    <a:pt x="32610" y="15350"/>
                  </a:cubicBezTo>
                  <a:cubicBezTo>
                    <a:pt x="32410" y="15353"/>
                    <a:pt x="32212" y="15354"/>
                    <a:pt x="32016" y="15354"/>
                  </a:cubicBezTo>
                  <a:cubicBezTo>
                    <a:pt x="25270" y="15354"/>
                    <a:pt x="20574" y="13760"/>
                    <a:pt x="24287" y="12533"/>
                  </a:cubicBezTo>
                  <a:cubicBezTo>
                    <a:pt x="26532" y="11778"/>
                    <a:pt x="22976" y="10870"/>
                    <a:pt x="18144" y="10870"/>
                  </a:cubicBezTo>
                  <a:cubicBezTo>
                    <a:pt x="14680" y="10870"/>
                    <a:pt x="10559" y="11337"/>
                    <a:pt x="7448" y="12662"/>
                  </a:cubicBezTo>
                  <a:cubicBezTo>
                    <a:pt x="0" y="15836"/>
                    <a:pt x="30764" y="15641"/>
                    <a:pt x="22668" y="18426"/>
                  </a:cubicBezTo>
                  <a:cubicBezTo>
                    <a:pt x="14573" y="21211"/>
                    <a:pt x="4469" y="21373"/>
                    <a:pt x="4469" y="21373"/>
                  </a:cubicBezTo>
                  <a:cubicBezTo>
                    <a:pt x="4469" y="21373"/>
                    <a:pt x="4634" y="18937"/>
                    <a:pt x="4022" y="18937"/>
                  </a:cubicBezTo>
                  <a:cubicBezTo>
                    <a:pt x="3696" y="18937"/>
                    <a:pt x="3148" y="19631"/>
                    <a:pt x="2235" y="21762"/>
                  </a:cubicBezTo>
                  <a:lnTo>
                    <a:pt x="12144" y="23413"/>
                  </a:lnTo>
                  <a:cubicBezTo>
                    <a:pt x="12144" y="23413"/>
                    <a:pt x="16452" y="21826"/>
                    <a:pt x="17964" y="21826"/>
                  </a:cubicBezTo>
                  <a:cubicBezTo>
                    <a:pt x="18512" y="21826"/>
                    <a:pt x="18693" y="22035"/>
                    <a:pt x="18167" y="22604"/>
                  </a:cubicBezTo>
                  <a:cubicBezTo>
                    <a:pt x="16616" y="24281"/>
                    <a:pt x="19775" y="25081"/>
                    <a:pt x="23555" y="25081"/>
                  </a:cubicBezTo>
                  <a:cubicBezTo>
                    <a:pt x="24590" y="25081"/>
                    <a:pt x="25672" y="25021"/>
                    <a:pt x="26716" y="24903"/>
                  </a:cubicBezTo>
                  <a:cubicBezTo>
                    <a:pt x="31574" y="24352"/>
                    <a:pt x="24514" y="22312"/>
                    <a:pt x="27105" y="21762"/>
                  </a:cubicBezTo>
                  <a:cubicBezTo>
                    <a:pt x="27723" y="21634"/>
                    <a:pt x="28735" y="21584"/>
                    <a:pt x="29982" y="21584"/>
                  </a:cubicBezTo>
                  <a:cubicBezTo>
                    <a:pt x="34091" y="21584"/>
                    <a:pt x="40755" y="22118"/>
                    <a:pt x="44332" y="22118"/>
                  </a:cubicBezTo>
                  <a:cubicBezTo>
                    <a:pt x="48963" y="22118"/>
                    <a:pt x="45336" y="18070"/>
                    <a:pt x="40867" y="17681"/>
                  </a:cubicBezTo>
                  <a:cubicBezTo>
                    <a:pt x="36649" y="17281"/>
                    <a:pt x="45049" y="14158"/>
                    <a:pt x="55294" y="14158"/>
                  </a:cubicBezTo>
                  <a:cubicBezTo>
                    <a:pt x="55824" y="14158"/>
                    <a:pt x="56359" y="14167"/>
                    <a:pt x="56897" y="14184"/>
                  </a:cubicBezTo>
                  <a:cubicBezTo>
                    <a:pt x="57482" y="14203"/>
                    <a:pt x="58014" y="14212"/>
                    <a:pt x="58498" y="14212"/>
                  </a:cubicBezTo>
                  <a:cubicBezTo>
                    <a:pt x="67044" y="14212"/>
                    <a:pt x="60404" y="11391"/>
                    <a:pt x="58290" y="11237"/>
                  </a:cubicBezTo>
                  <a:cubicBezTo>
                    <a:pt x="56128" y="11047"/>
                    <a:pt x="52750" y="6051"/>
                    <a:pt x="69472" y="6051"/>
                  </a:cubicBezTo>
                  <a:cubicBezTo>
                    <a:pt x="69785" y="6051"/>
                    <a:pt x="70105" y="6052"/>
                    <a:pt x="70433" y="6056"/>
                  </a:cubicBezTo>
                  <a:cubicBezTo>
                    <a:pt x="70706" y="6059"/>
                    <a:pt x="70973" y="6060"/>
                    <a:pt x="71236" y="6060"/>
                  </a:cubicBezTo>
                  <a:cubicBezTo>
                    <a:pt x="88137" y="6060"/>
                    <a:pt x="84672" y="0"/>
                    <a:pt x="75712" y="0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69019"/>
                    <a:alpha val="13020"/>
                  </a:srgbClr>
                </a:gs>
                <a:gs pos="100000">
                  <a:schemeClr val="dk2">
                    <a:alpha val="13020"/>
                  </a:scheme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0_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oogle Shape;290;p27"/>
          <p:cNvGrpSpPr/>
          <p:nvPr/>
        </p:nvGrpSpPr>
        <p:grpSpPr>
          <a:xfrm>
            <a:off x="-25" y="-293180"/>
            <a:ext cx="9473100" cy="5436694"/>
            <a:chOff x="-25" y="-293180"/>
            <a:chExt cx="9473100" cy="5436694"/>
          </a:xfrm>
        </p:grpSpPr>
        <p:sp>
          <p:nvSpPr>
            <p:cNvPr id="291" name="Google Shape;291;p27"/>
            <p:cNvSpPr/>
            <p:nvPr/>
          </p:nvSpPr>
          <p:spPr>
            <a:xfrm rot="10800000">
              <a:off x="5301944" y="-293180"/>
              <a:ext cx="4171131" cy="1187006"/>
            </a:xfrm>
            <a:custGeom>
              <a:rect b="b" l="l" r="r" t="t"/>
              <a:pathLst>
                <a:path extrusionOk="0" h="25082" w="88138">
                  <a:moveTo>
                    <a:pt x="75712" y="0"/>
                  </a:moveTo>
                  <a:cubicBezTo>
                    <a:pt x="66612" y="0"/>
                    <a:pt x="75193" y="3627"/>
                    <a:pt x="67940" y="3822"/>
                  </a:cubicBezTo>
                  <a:cubicBezTo>
                    <a:pt x="60718" y="4048"/>
                    <a:pt x="44397" y="3886"/>
                    <a:pt x="50744" y="8129"/>
                  </a:cubicBezTo>
                  <a:cubicBezTo>
                    <a:pt x="53545" y="10001"/>
                    <a:pt x="52468" y="10466"/>
                    <a:pt x="49660" y="10466"/>
                  </a:cubicBezTo>
                  <a:cubicBezTo>
                    <a:pt x="46880" y="10466"/>
                    <a:pt x="42405" y="10010"/>
                    <a:pt x="38320" y="10010"/>
                  </a:cubicBezTo>
                  <a:cubicBezTo>
                    <a:pt x="37181" y="10010"/>
                    <a:pt x="36072" y="10046"/>
                    <a:pt x="35039" y="10136"/>
                  </a:cubicBezTo>
                  <a:cubicBezTo>
                    <a:pt x="26522" y="10881"/>
                    <a:pt x="39669" y="15253"/>
                    <a:pt x="32610" y="15350"/>
                  </a:cubicBezTo>
                  <a:cubicBezTo>
                    <a:pt x="32410" y="15353"/>
                    <a:pt x="32212" y="15354"/>
                    <a:pt x="32016" y="15354"/>
                  </a:cubicBezTo>
                  <a:cubicBezTo>
                    <a:pt x="25270" y="15354"/>
                    <a:pt x="20574" y="13760"/>
                    <a:pt x="24287" y="12533"/>
                  </a:cubicBezTo>
                  <a:cubicBezTo>
                    <a:pt x="26532" y="11778"/>
                    <a:pt x="22976" y="10870"/>
                    <a:pt x="18144" y="10870"/>
                  </a:cubicBezTo>
                  <a:cubicBezTo>
                    <a:pt x="14680" y="10870"/>
                    <a:pt x="10559" y="11337"/>
                    <a:pt x="7448" y="12662"/>
                  </a:cubicBezTo>
                  <a:cubicBezTo>
                    <a:pt x="0" y="15836"/>
                    <a:pt x="30764" y="15641"/>
                    <a:pt x="22668" y="18426"/>
                  </a:cubicBezTo>
                  <a:cubicBezTo>
                    <a:pt x="14573" y="21211"/>
                    <a:pt x="4469" y="21373"/>
                    <a:pt x="4469" y="21373"/>
                  </a:cubicBezTo>
                  <a:cubicBezTo>
                    <a:pt x="4469" y="21373"/>
                    <a:pt x="4634" y="18937"/>
                    <a:pt x="4022" y="18937"/>
                  </a:cubicBezTo>
                  <a:cubicBezTo>
                    <a:pt x="3696" y="18937"/>
                    <a:pt x="3148" y="19631"/>
                    <a:pt x="2235" y="21762"/>
                  </a:cubicBezTo>
                  <a:lnTo>
                    <a:pt x="12144" y="23413"/>
                  </a:lnTo>
                  <a:cubicBezTo>
                    <a:pt x="12144" y="23413"/>
                    <a:pt x="16452" y="21826"/>
                    <a:pt x="17964" y="21826"/>
                  </a:cubicBezTo>
                  <a:cubicBezTo>
                    <a:pt x="18512" y="21826"/>
                    <a:pt x="18693" y="22035"/>
                    <a:pt x="18167" y="22604"/>
                  </a:cubicBezTo>
                  <a:cubicBezTo>
                    <a:pt x="16616" y="24281"/>
                    <a:pt x="19775" y="25081"/>
                    <a:pt x="23555" y="25081"/>
                  </a:cubicBezTo>
                  <a:cubicBezTo>
                    <a:pt x="24590" y="25081"/>
                    <a:pt x="25672" y="25021"/>
                    <a:pt x="26716" y="24903"/>
                  </a:cubicBezTo>
                  <a:cubicBezTo>
                    <a:pt x="31574" y="24352"/>
                    <a:pt x="24514" y="22312"/>
                    <a:pt x="27105" y="21762"/>
                  </a:cubicBezTo>
                  <a:cubicBezTo>
                    <a:pt x="27723" y="21634"/>
                    <a:pt x="28735" y="21584"/>
                    <a:pt x="29982" y="21584"/>
                  </a:cubicBezTo>
                  <a:cubicBezTo>
                    <a:pt x="34091" y="21584"/>
                    <a:pt x="40755" y="22118"/>
                    <a:pt x="44332" y="22118"/>
                  </a:cubicBezTo>
                  <a:cubicBezTo>
                    <a:pt x="48963" y="22118"/>
                    <a:pt x="45336" y="18070"/>
                    <a:pt x="40867" y="17681"/>
                  </a:cubicBezTo>
                  <a:cubicBezTo>
                    <a:pt x="36649" y="17281"/>
                    <a:pt x="45049" y="14158"/>
                    <a:pt x="55294" y="14158"/>
                  </a:cubicBezTo>
                  <a:cubicBezTo>
                    <a:pt x="55824" y="14158"/>
                    <a:pt x="56359" y="14167"/>
                    <a:pt x="56897" y="14184"/>
                  </a:cubicBezTo>
                  <a:cubicBezTo>
                    <a:pt x="57482" y="14203"/>
                    <a:pt x="58014" y="14212"/>
                    <a:pt x="58498" y="14212"/>
                  </a:cubicBezTo>
                  <a:cubicBezTo>
                    <a:pt x="67044" y="14212"/>
                    <a:pt x="60404" y="11391"/>
                    <a:pt x="58290" y="11237"/>
                  </a:cubicBezTo>
                  <a:cubicBezTo>
                    <a:pt x="56128" y="11047"/>
                    <a:pt x="52750" y="6051"/>
                    <a:pt x="69472" y="6051"/>
                  </a:cubicBezTo>
                  <a:cubicBezTo>
                    <a:pt x="69785" y="6051"/>
                    <a:pt x="70105" y="6052"/>
                    <a:pt x="70433" y="6056"/>
                  </a:cubicBezTo>
                  <a:cubicBezTo>
                    <a:pt x="70706" y="6059"/>
                    <a:pt x="70973" y="6060"/>
                    <a:pt x="71236" y="6060"/>
                  </a:cubicBezTo>
                  <a:cubicBezTo>
                    <a:pt x="88137" y="6060"/>
                    <a:pt x="84672" y="0"/>
                    <a:pt x="75712" y="0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69019"/>
                    <a:alpha val="13020"/>
                  </a:srgbClr>
                </a:gs>
                <a:gs pos="100000">
                  <a:schemeClr val="dk2">
                    <a:alpha val="13020"/>
                  </a:scheme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2" name="Google Shape;292;p27"/>
            <p:cNvGrpSpPr/>
            <p:nvPr/>
          </p:nvGrpSpPr>
          <p:grpSpPr>
            <a:xfrm>
              <a:off x="-25" y="3686782"/>
              <a:ext cx="9144060" cy="1456732"/>
              <a:chOff x="-25" y="3686782"/>
              <a:chExt cx="9144060" cy="1456732"/>
            </a:xfrm>
          </p:grpSpPr>
          <p:grpSp>
            <p:nvGrpSpPr>
              <p:cNvPr id="293" name="Google Shape;293;p27"/>
              <p:cNvGrpSpPr/>
              <p:nvPr/>
            </p:nvGrpSpPr>
            <p:grpSpPr>
              <a:xfrm>
                <a:off x="-25" y="4420025"/>
                <a:ext cx="9144060" cy="723489"/>
                <a:chOff x="-25" y="4420025"/>
                <a:chExt cx="9144060" cy="723489"/>
              </a:xfrm>
            </p:grpSpPr>
            <p:sp>
              <p:nvSpPr>
                <p:cNvPr id="294" name="Google Shape;294;p27"/>
                <p:cNvSpPr/>
                <p:nvPr/>
              </p:nvSpPr>
              <p:spPr>
                <a:xfrm>
                  <a:off x="-25" y="4420025"/>
                  <a:ext cx="9144060" cy="723486"/>
                </a:xfrm>
                <a:custGeom>
                  <a:rect b="b" l="l" r="r" t="t"/>
                  <a:pathLst>
                    <a:path extrusionOk="0" h="13330" w="51266">
                      <a:moveTo>
                        <a:pt x="51265" y="4059"/>
                      </a:moveTo>
                      <a:cubicBezTo>
                        <a:pt x="50421" y="3775"/>
                        <a:pt x="49499" y="3663"/>
                        <a:pt x="48663" y="3465"/>
                      </a:cubicBezTo>
                      <a:cubicBezTo>
                        <a:pt x="47914" y="3103"/>
                        <a:pt x="46983" y="3413"/>
                        <a:pt x="46346" y="3051"/>
                      </a:cubicBezTo>
                      <a:cubicBezTo>
                        <a:pt x="46311" y="2698"/>
                        <a:pt x="46044" y="2853"/>
                        <a:pt x="45811" y="2680"/>
                      </a:cubicBezTo>
                      <a:cubicBezTo>
                        <a:pt x="45561" y="2741"/>
                        <a:pt x="45561" y="3034"/>
                        <a:pt x="45355" y="2741"/>
                      </a:cubicBezTo>
                      <a:cubicBezTo>
                        <a:pt x="44398" y="2965"/>
                        <a:pt x="43028" y="2482"/>
                        <a:pt x="41908" y="2879"/>
                      </a:cubicBezTo>
                      <a:cubicBezTo>
                        <a:pt x="40383" y="2879"/>
                        <a:pt x="38850" y="2293"/>
                        <a:pt x="37281" y="2172"/>
                      </a:cubicBezTo>
                      <a:cubicBezTo>
                        <a:pt x="33534" y="3197"/>
                        <a:pt x="29742" y="1896"/>
                        <a:pt x="26012" y="1405"/>
                      </a:cubicBezTo>
                      <a:cubicBezTo>
                        <a:pt x="22712" y="1"/>
                        <a:pt x="19869" y="2276"/>
                        <a:pt x="16672" y="2284"/>
                      </a:cubicBezTo>
                      <a:cubicBezTo>
                        <a:pt x="13906" y="1983"/>
                        <a:pt x="11287" y="1147"/>
                        <a:pt x="8599" y="432"/>
                      </a:cubicBezTo>
                      <a:cubicBezTo>
                        <a:pt x="5781" y="828"/>
                        <a:pt x="2912" y="957"/>
                        <a:pt x="0" y="1173"/>
                      </a:cubicBezTo>
                      <a:lnTo>
                        <a:pt x="0" y="13330"/>
                      </a:lnTo>
                      <a:lnTo>
                        <a:pt x="51265" y="1333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193D7E"/>
                    </a:gs>
                    <a:gs pos="100000">
                      <a:srgbClr val="4884B6">
                        <a:alpha val="61568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5" name="Google Shape;295;p27"/>
                <p:cNvSpPr/>
                <p:nvPr/>
              </p:nvSpPr>
              <p:spPr>
                <a:xfrm>
                  <a:off x="-25" y="4650296"/>
                  <a:ext cx="9144018" cy="493218"/>
                </a:xfrm>
                <a:custGeom>
                  <a:rect b="b" l="l" r="r" t="t"/>
                  <a:pathLst>
                    <a:path extrusionOk="0" h="15277" w="50120">
                      <a:moveTo>
                        <a:pt x="0" y="15276"/>
                      </a:moveTo>
                      <a:lnTo>
                        <a:pt x="50119" y="15276"/>
                      </a:lnTo>
                      <a:lnTo>
                        <a:pt x="50119" y="698"/>
                      </a:lnTo>
                      <a:cubicBezTo>
                        <a:pt x="49094" y="586"/>
                        <a:pt x="49025" y="1336"/>
                        <a:pt x="48267" y="939"/>
                      </a:cubicBezTo>
                      <a:cubicBezTo>
                        <a:pt x="46449" y="0"/>
                        <a:pt x="46302" y="1336"/>
                        <a:pt x="45372" y="862"/>
                      </a:cubicBezTo>
                      <a:cubicBezTo>
                        <a:pt x="44597" y="836"/>
                        <a:pt x="44416" y="2059"/>
                        <a:pt x="43339" y="1784"/>
                      </a:cubicBezTo>
                      <a:cubicBezTo>
                        <a:pt x="43011" y="1999"/>
                        <a:pt x="42830" y="2757"/>
                        <a:pt x="42365" y="2559"/>
                      </a:cubicBezTo>
                      <a:cubicBezTo>
                        <a:pt x="41986" y="3136"/>
                        <a:pt x="41038" y="3584"/>
                        <a:pt x="40513" y="2947"/>
                      </a:cubicBezTo>
                      <a:cubicBezTo>
                        <a:pt x="37282" y="3404"/>
                        <a:pt x="38875" y="4705"/>
                        <a:pt x="35274" y="2585"/>
                      </a:cubicBezTo>
                      <a:cubicBezTo>
                        <a:pt x="34835" y="3171"/>
                        <a:pt x="34188" y="3102"/>
                        <a:pt x="33611" y="3550"/>
                      </a:cubicBezTo>
                      <a:cubicBezTo>
                        <a:pt x="33008" y="4084"/>
                        <a:pt x="32534" y="4412"/>
                        <a:pt x="31724" y="4257"/>
                      </a:cubicBezTo>
                      <a:cubicBezTo>
                        <a:pt x="30639" y="4412"/>
                        <a:pt x="29708" y="2809"/>
                        <a:pt x="28571" y="3136"/>
                      </a:cubicBezTo>
                      <a:cubicBezTo>
                        <a:pt x="27416" y="2887"/>
                        <a:pt x="26460" y="4282"/>
                        <a:pt x="25503" y="4265"/>
                      </a:cubicBezTo>
                      <a:cubicBezTo>
                        <a:pt x="24935" y="3438"/>
                        <a:pt x="24745" y="4627"/>
                        <a:pt x="24564" y="4127"/>
                      </a:cubicBezTo>
                      <a:cubicBezTo>
                        <a:pt x="24039" y="3042"/>
                        <a:pt x="22471" y="4179"/>
                        <a:pt x="22204" y="4972"/>
                      </a:cubicBezTo>
                      <a:cubicBezTo>
                        <a:pt x="21592" y="5015"/>
                        <a:pt x="20851" y="5316"/>
                        <a:pt x="20127" y="5402"/>
                      </a:cubicBezTo>
                      <a:cubicBezTo>
                        <a:pt x="15785" y="4162"/>
                        <a:pt x="19265" y="4110"/>
                        <a:pt x="14466" y="6755"/>
                      </a:cubicBezTo>
                      <a:cubicBezTo>
                        <a:pt x="14027" y="7151"/>
                        <a:pt x="13639" y="6841"/>
                        <a:pt x="13183" y="6678"/>
                      </a:cubicBezTo>
                      <a:cubicBezTo>
                        <a:pt x="12786" y="6669"/>
                        <a:pt x="12450" y="7289"/>
                        <a:pt x="11994" y="7022"/>
                      </a:cubicBezTo>
                      <a:cubicBezTo>
                        <a:pt x="10339" y="6747"/>
                        <a:pt x="10313" y="7979"/>
                        <a:pt x="8263" y="6566"/>
                      </a:cubicBezTo>
                      <a:cubicBezTo>
                        <a:pt x="7651" y="6721"/>
                        <a:pt x="7091" y="6859"/>
                        <a:pt x="6419" y="6669"/>
                      </a:cubicBezTo>
                      <a:cubicBezTo>
                        <a:pt x="5506" y="6669"/>
                        <a:pt x="4610" y="7117"/>
                        <a:pt x="3826" y="7556"/>
                      </a:cubicBezTo>
                      <a:cubicBezTo>
                        <a:pt x="2654" y="7600"/>
                        <a:pt x="1534" y="6411"/>
                        <a:pt x="405" y="7229"/>
                      </a:cubicBezTo>
                      <a:cubicBezTo>
                        <a:pt x="276" y="7143"/>
                        <a:pt x="147" y="7057"/>
                        <a:pt x="0" y="698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96" name="Google Shape;296;p27"/>
              <p:cNvGrpSpPr/>
              <p:nvPr/>
            </p:nvGrpSpPr>
            <p:grpSpPr>
              <a:xfrm>
                <a:off x="8051076" y="3686782"/>
                <a:ext cx="741095" cy="1056128"/>
                <a:chOff x="2381775" y="2575658"/>
                <a:chExt cx="469612" cy="669240"/>
              </a:xfrm>
            </p:grpSpPr>
            <p:sp>
              <p:nvSpPr>
                <p:cNvPr id="297" name="Google Shape;297;p27"/>
                <p:cNvSpPr/>
                <p:nvPr/>
              </p:nvSpPr>
              <p:spPr>
                <a:xfrm>
                  <a:off x="2421400" y="2860375"/>
                  <a:ext cx="6075" cy="6700"/>
                </a:xfrm>
                <a:custGeom>
                  <a:rect b="b" l="l" r="r" t="t"/>
                  <a:pathLst>
                    <a:path extrusionOk="0" h="268" w="243">
                      <a:moveTo>
                        <a:pt x="1" y="268"/>
                      </a:moveTo>
                      <a:cubicBezTo>
                        <a:pt x="165" y="165"/>
                        <a:pt x="242" y="70"/>
                        <a:pt x="208" y="1"/>
                      </a:cubicBezTo>
                      <a:cubicBezTo>
                        <a:pt x="139" y="96"/>
                        <a:pt x="70" y="190"/>
                        <a:pt x="1" y="26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" name="Google Shape;298;p27"/>
                <p:cNvSpPr/>
                <p:nvPr/>
              </p:nvSpPr>
              <p:spPr>
                <a:xfrm>
                  <a:off x="2414300" y="2749675"/>
                  <a:ext cx="900" cy="6050"/>
                </a:xfrm>
                <a:custGeom>
                  <a:rect b="b" l="l" r="r" t="t"/>
                  <a:pathLst>
                    <a:path extrusionOk="0" h="242" w="36">
                      <a:moveTo>
                        <a:pt x="1" y="0"/>
                      </a:moveTo>
                      <a:cubicBezTo>
                        <a:pt x="1" y="78"/>
                        <a:pt x="1" y="164"/>
                        <a:pt x="1" y="241"/>
                      </a:cubicBezTo>
                      <a:cubicBezTo>
                        <a:pt x="35" y="164"/>
                        <a:pt x="35" y="78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9" name="Google Shape;299;p27"/>
                <p:cNvSpPr/>
                <p:nvPr/>
              </p:nvSpPr>
              <p:spPr>
                <a:xfrm>
                  <a:off x="2383062" y="2594249"/>
                  <a:ext cx="468325" cy="650650"/>
                </a:xfrm>
                <a:custGeom>
                  <a:rect b="b" l="l" r="r" t="t"/>
                  <a:pathLst>
                    <a:path extrusionOk="0" h="4550" w="3275">
                      <a:moveTo>
                        <a:pt x="2887" y="1249"/>
                      </a:moveTo>
                      <a:cubicBezTo>
                        <a:pt x="2852" y="1361"/>
                        <a:pt x="2792" y="1456"/>
                        <a:pt x="2706" y="1534"/>
                      </a:cubicBezTo>
                      <a:cubicBezTo>
                        <a:pt x="2611" y="1551"/>
                        <a:pt x="2525" y="1585"/>
                        <a:pt x="2438" y="1620"/>
                      </a:cubicBezTo>
                      <a:cubicBezTo>
                        <a:pt x="2361" y="1577"/>
                        <a:pt x="2283" y="1551"/>
                        <a:pt x="2197" y="1525"/>
                      </a:cubicBezTo>
                      <a:lnTo>
                        <a:pt x="2197" y="1448"/>
                      </a:lnTo>
                      <a:cubicBezTo>
                        <a:pt x="2189" y="1473"/>
                        <a:pt x="2180" y="1499"/>
                        <a:pt x="2171" y="1516"/>
                      </a:cubicBezTo>
                      <a:cubicBezTo>
                        <a:pt x="1990" y="1473"/>
                        <a:pt x="1818" y="1473"/>
                        <a:pt x="1698" y="1585"/>
                      </a:cubicBezTo>
                      <a:cubicBezTo>
                        <a:pt x="2068" y="1051"/>
                        <a:pt x="2137" y="948"/>
                        <a:pt x="1982" y="758"/>
                      </a:cubicBezTo>
                      <a:cubicBezTo>
                        <a:pt x="1999" y="629"/>
                        <a:pt x="2206" y="534"/>
                        <a:pt x="2413" y="422"/>
                      </a:cubicBezTo>
                      <a:cubicBezTo>
                        <a:pt x="2413" y="422"/>
                        <a:pt x="2421" y="422"/>
                        <a:pt x="2421" y="422"/>
                      </a:cubicBezTo>
                      <a:cubicBezTo>
                        <a:pt x="2421" y="422"/>
                        <a:pt x="2671" y="379"/>
                        <a:pt x="2731" y="457"/>
                      </a:cubicBezTo>
                      <a:cubicBezTo>
                        <a:pt x="2731" y="457"/>
                        <a:pt x="2706" y="336"/>
                        <a:pt x="2516" y="371"/>
                      </a:cubicBezTo>
                      <a:cubicBezTo>
                        <a:pt x="2490" y="371"/>
                        <a:pt x="2473" y="388"/>
                        <a:pt x="2456" y="388"/>
                      </a:cubicBezTo>
                      <a:cubicBezTo>
                        <a:pt x="2611" y="293"/>
                        <a:pt x="2757" y="172"/>
                        <a:pt x="2757" y="0"/>
                      </a:cubicBezTo>
                      <a:cubicBezTo>
                        <a:pt x="2714" y="310"/>
                        <a:pt x="1896" y="457"/>
                        <a:pt x="1922" y="689"/>
                      </a:cubicBezTo>
                      <a:cubicBezTo>
                        <a:pt x="1741" y="508"/>
                        <a:pt x="1586" y="319"/>
                        <a:pt x="1439" y="121"/>
                      </a:cubicBezTo>
                      <a:cubicBezTo>
                        <a:pt x="1241" y="388"/>
                        <a:pt x="2266" y="844"/>
                        <a:pt x="1801" y="1129"/>
                      </a:cubicBezTo>
                      <a:cubicBezTo>
                        <a:pt x="1732" y="1146"/>
                        <a:pt x="1672" y="1189"/>
                        <a:pt x="1629" y="1232"/>
                      </a:cubicBezTo>
                      <a:cubicBezTo>
                        <a:pt x="1620" y="1068"/>
                        <a:pt x="1525" y="888"/>
                        <a:pt x="1499" y="896"/>
                      </a:cubicBezTo>
                      <a:cubicBezTo>
                        <a:pt x="1577" y="1017"/>
                        <a:pt x="1603" y="1163"/>
                        <a:pt x="1577" y="1301"/>
                      </a:cubicBezTo>
                      <a:cubicBezTo>
                        <a:pt x="1534" y="1361"/>
                        <a:pt x="1499" y="1430"/>
                        <a:pt x="1473" y="1499"/>
                      </a:cubicBezTo>
                      <a:lnTo>
                        <a:pt x="1473" y="1499"/>
                      </a:lnTo>
                      <a:lnTo>
                        <a:pt x="1473" y="1499"/>
                      </a:lnTo>
                      <a:cubicBezTo>
                        <a:pt x="1422" y="1672"/>
                        <a:pt x="1387" y="1844"/>
                        <a:pt x="1379" y="2016"/>
                      </a:cubicBezTo>
                      <a:cubicBezTo>
                        <a:pt x="1232" y="1904"/>
                        <a:pt x="1060" y="1844"/>
                        <a:pt x="870" y="1835"/>
                      </a:cubicBezTo>
                      <a:lnTo>
                        <a:pt x="870" y="1792"/>
                      </a:lnTo>
                      <a:cubicBezTo>
                        <a:pt x="922" y="1706"/>
                        <a:pt x="991" y="1637"/>
                        <a:pt x="1077" y="1585"/>
                      </a:cubicBezTo>
                      <a:cubicBezTo>
                        <a:pt x="1000" y="1611"/>
                        <a:pt x="931" y="1654"/>
                        <a:pt x="879" y="1715"/>
                      </a:cubicBezTo>
                      <a:cubicBezTo>
                        <a:pt x="896" y="1577"/>
                        <a:pt x="931" y="1456"/>
                        <a:pt x="991" y="1336"/>
                      </a:cubicBezTo>
                      <a:cubicBezTo>
                        <a:pt x="913" y="1292"/>
                        <a:pt x="845" y="1551"/>
                        <a:pt x="845" y="1835"/>
                      </a:cubicBezTo>
                      <a:cubicBezTo>
                        <a:pt x="724" y="1835"/>
                        <a:pt x="603" y="1853"/>
                        <a:pt x="483" y="1896"/>
                      </a:cubicBezTo>
                      <a:cubicBezTo>
                        <a:pt x="259" y="1965"/>
                        <a:pt x="190" y="1844"/>
                        <a:pt x="172" y="1672"/>
                      </a:cubicBezTo>
                      <a:cubicBezTo>
                        <a:pt x="216" y="1560"/>
                        <a:pt x="310" y="1473"/>
                        <a:pt x="422" y="1448"/>
                      </a:cubicBezTo>
                      <a:cubicBezTo>
                        <a:pt x="396" y="1413"/>
                        <a:pt x="250" y="1491"/>
                        <a:pt x="164" y="1594"/>
                      </a:cubicBezTo>
                      <a:cubicBezTo>
                        <a:pt x="155" y="1336"/>
                        <a:pt x="198" y="1008"/>
                        <a:pt x="17" y="982"/>
                      </a:cubicBezTo>
                      <a:cubicBezTo>
                        <a:pt x="0" y="1224"/>
                        <a:pt x="26" y="1465"/>
                        <a:pt x="95" y="1697"/>
                      </a:cubicBezTo>
                      <a:cubicBezTo>
                        <a:pt x="86" y="1732"/>
                        <a:pt x="95" y="1766"/>
                        <a:pt x="129" y="1784"/>
                      </a:cubicBezTo>
                      <a:cubicBezTo>
                        <a:pt x="129" y="1775"/>
                        <a:pt x="129" y="1775"/>
                        <a:pt x="129" y="1766"/>
                      </a:cubicBezTo>
                      <a:cubicBezTo>
                        <a:pt x="181" y="1887"/>
                        <a:pt x="293" y="1965"/>
                        <a:pt x="422" y="1982"/>
                      </a:cubicBezTo>
                      <a:cubicBezTo>
                        <a:pt x="284" y="2016"/>
                        <a:pt x="155" y="2033"/>
                        <a:pt x="17" y="2042"/>
                      </a:cubicBezTo>
                      <a:cubicBezTo>
                        <a:pt x="164" y="2085"/>
                        <a:pt x="328" y="2068"/>
                        <a:pt x="457" y="1990"/>
                      </a:cubicBezTo>
                      <a:cubicBezTo>
                        <a:pt x="577" y="2008"/>
                        <a:pt x="715" y="1999"/>
                        <a:pt x="853" y="2016"/>
                      </a:cubicBezTo>
                      <a:cubicBezTo>
                        <a:pt x="862" y="2111"/>
                        <a:pt x="896" y="2214"/>
                        <a:pt x="939" y="2301"/>
                      </a:cubicBezTo>
                      <a:cubicBezTo>
                        <a:pt x="810" y="2326"/>
                        <a:pt x="681" y="2464"/>
                        <a:pt x="715" y="2481"/>
                      </a:cubicBezTo>
                      <a:cubicBezTo>
                        <a:pt x="776" y="2404"/>
                        <a:pt x="870" y="2361"/>
                        <a:pt x="965" y="2352"/>
                      </a:cubicBezTo>
                      <a:cubicBezTo>
                        <a:pt x="1051" y="2481"/>
                        <a:pt x="1206" y="2533"/>
                        <a:pt x="1344" y="2481"/>
                      </a:cubicBezTo>
                      <a:cubicBezTo>
                        <a:pt x="1336" y="3343"/>
                        <a:pt x="1482" y="4317"/>
                        <a:pt x="1379" y="4420"/>
                      </a:cubicBezTo>
                      <a:cubicBezTo>
                        <a:pt x="2008" y="4549"/>
                        <a:pt x="1775" y="3498"/>
                        <a:pt x="1646" y="2619"/>
                      </a:cubicBezTo>
                      <a:cubicBezTo>
                        <a:pt x="1810" y="2499"/>
                        <a:pt x="1939" y="2344"/>
                        <a:pt x="2025" y="2163"/>
                      </a:cubicBezTo>
                      <a:cubicBezTo>
                        <a:pt x="2120" y="2085"/>
                        <a:pt x="2240" y="2051"/>
                        <a:pt x="2361" y="2042"/>
                      </a:cubicBezTo>
                      <a:cubicBezTo>
                        <a:pt x="2361" y="1990"/>
                        <a:pt x="2189" y="2033"/>
                        <a:pt x="2051" y="2102"/>
                      </a:cubicBezTo>
                      <a:cubicBezTo>
                        <a:pt x="2120" y="1947"/>
                        <a:pt x="2163" y="1784"/>
                        <a:pt x="2180" y="1620"/>
                      </a:cubicBezTo>
                      <a:cubicBezTo>
                        <a:pt x="2395" y="1620"/>
                        <a:pt x="2663" y="1741"/>
                        <a:pt x="2947" y="2085"/>
                      </a:cubicBezTo>
                      <a:cubicBezTo>
                        <a:pt x="3042" y="2059"/>
                        <a:pt x="2775" y="1792"/>
                        <a:pt x="2447" y="1628"/>
                      </a:cubicBezTo>
                      <a:cubicBezTo>
                        <a:pt x="2749" y="1663"/>
                        <a:pt x="3050" y="1568"/>
                        <a:pt x="3274" y="1361"/>
                      </a:cubicBezTo>
                      <a:cubicBezTo>
                        <a:pt x="3162" y="1404"/>
                        <a:pt x="2964" y="1456"/>
                        <a:pt x="2792" y="1508"/>
                      </a:cubicBezTo>
                      <a:cubicBezTo>
                        <a:pt x="2843" y="1430"/>
                        <a:pt x="2878" y="1344"/>
                        <a:pt x="2887" y="1249"/>
                      </a:cubicBezTo>
                      <a:close/>
                      <a:moveTo>
                        <a:pt x="913" y="2025"/>
                      </a:moveTo>
                      <a:cubicBezTo>
                        <a:pt x="1094" y="2042"/>
                        <a:pt x="1249" y="2128"/>
                        <a:pt x="1361" y="2266"/>
                      </a:cubicBezTo>
                      <a:lnTo>
                        <a:pt x="1361" y="2421"/>
                      </a:lnTo>
                      <a:cubicBezTo>
                        <a:pt x="1163" y="2369"/>
                        <a:pt x="991" y="2223"/>
                        <a:pt x="913" y="2025"/>
                      </a:cubicBezTo>
                      <a:close/>
                      <a:moveTo>
                        <a:pt x="1646" y="2533"/>
                      </a:moveTo>
                      <a:cubicBezTo>
                        <a:pt x="1611" y="2318"/>
                        <a:pt x="1594" y="2102"/>
                        <a:pt x="1594" y="1887"/>
                      </a:cubicBezTo>
                      <a:cubicBezTo>
                        <a:pt x="1741" y="1732"/>
                        <a:pt x="1930" y="1637"/>
                        <a:pt x="2137" y="1620"/>
                      </a:cubicBezTo>
                      <a:cubicBezTo>
                        <a:pt x="1990" y="1930"/>
                        <a:pt x="1698" y="2266"/>
                        <a:pt x="1646" y="253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" name="Google Shape;300;p27"/>
                <p:cNvSpPr/>
                <p:nvPr/>
              </p:nvSpPr>
              <p:spPr>
                <a:xfrm>
                  <a:off x="2695947" y="2755553"/>
                  <a:ext cx="7579" cy="47047"/>
                </a:xfrm>
                <a:custGeom>
                  <a:rect b="b" l="l" r="r" t="t"/>
                  <a:pathLst>
                    <a:path extrusionOk="0" h="329" w="53">
                      <a:moveTo>
                        <a:pt x="1" y="1"/>
                      </a:moveTo>
                      <a:cubicBezTo>
                        <a:pt x="9" y="113"/>
                        <a:pt x="18" y="216"/>
                        <a:pt x="18" y="328"/>
                      </a:cubicBezTo>
                      <a:cubicBezTo>
                        <a:pt x="52" y="225"/>
                        <a:pt x="44" y="104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" name="Google Shape;301;p27"/>
                <p:cNvSpPr/>
                <p:nvPr/>
              </p:nvSpPr>
              <p:spPr>
                <a:xfrm>
                  <a:off x="2381775" y="2884968"/>
                  <a:ext cx="5148" cy="2574"/>
                </a:xfrm>
                <a:custGeom>
                  <a:rect b="b" l="l" r="r" t="t"/>
                  <a:pathLst>
                    <a:path extrusionOk="0" h="18" w="36">
                      <a:moveTo>
                        <a:pt x="35" y="18"/>
                      </a:moveTo>
                      <a:lnTo>
                        <a:pt x="1" y="0"/>
                      </a:lnTo>
                      <a:cubicBezTo>
                        <a:pt x="1" y="9"/>
                        <a:pt x="18" y="9"/>
                        <a:pt x="35" y="1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" name="Google Shape;302;p27"/>
                <p:cNvSpPr/>
                <p:nvPr/>
              </p:nvSpPr>
              <p:spPr>
                <a:xfrm>
                  <a:off x="2773596" y="2575658"/>
                  <a:ext cx="5005" cy="19877"/>
                </a:xfrm>
                <a:custGeom>
                  <a:rect b="b" l="l" r="r" t="t"/>
                  <a:pathLst>
                    <a:path extrusionOk="0" h="139" w="35">
                      <a:moveTo>
                        <a:pt x="0" y="1"/>
                      </a:moveTo>
                      <a:cubicBezTo>
                        <a:pt x="18" y="44"/>
                        <a:pt x="26" y="87"/>
                        <a:pt x="26" y="139"/>
                      </a:cubicBezTo>
                      <a:cubicBezTo>
                        <a:pt x="35" y="87"/>
                        <a:pt x="26" y="44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303" name="Google Shape;303;p27"/>
          <p:cNvSpPr txBox="1"/>
          <p:nvPr>
            <p:ph type="title"/>
          </p:nvPr>
        </p:nvSpPr>
        <p:spPr>
          <a:xfrm>
            <a:off x="720000" y="387600"/>
            <a:ext cx="3852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0_1_1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8"/>
          <p:cNvSpPr txBox="1"/>
          <p:nvPr>
            <p:ph type="title"/>
          </p:nvPr>
        </p:nvSpPr>
        <p:spPr>
          <a:xfrm>
            <a:off x="720000" y="387600"/>
            <a:ext cx="57813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grpSp>
        <p:nvGrpSpPr>
          <p:cNvPr id="306" name="Google Shape;306;p28"/>
          <p:cNvGrpSpPr/>
          <p:nvPr/>
        </p:nvGrpSpPr>
        <p:grpSpPr>
          <a:xfrm>
            <a:off x="-25" y="-178175"/>
            <a:ext cx="9144060" cy="5321689"/>
            <a:chOff x="-25" y="-178175"/>
            <a:chExt cx="9144060" cy="5321689"/>
          </a:xfrm>
        </p:grpSpPr>
        <p:grpSp>
          <p:nvGrpSpPr>
            <p:cNvPr id="307" name="Google Shape;307;p28"/>
            <p:cNvGrpSpPr/>
            <p:nvPr/>
          </p:nvGrpSpPr>
          <p:grpSpPr>
            <a:xfrm>
              <a:off x="-25" y="3686782"/>
              <a:ext cx="9144060" cy="1456732"/>
              <a:chOff x="-25" y="3686782"/>
              <a:chExt cx="9144060" cy="1456732"/>
            </a:xfrm>
          </p:grpSpPr>
          <p:grpSp>
            <p:nvGrpSpPr>
              <p:cNvPr id="308" name="Google Shape;308;p28"/>
              <p:cNvGrpSpPr/>
              <p:nvPr/>
            </p:nvGrpSpPr>
            <p:grpSpPr>
              <a:xfrm flipH="1">
                <a:off x="-25" y="4420025"/>
                <a:ext cx="9144060" cy="723489"/>
                <a:chOff x="-25" y="4420025"/>
                <a:chExt cx="9144060" cy="723489"/>
              </a:xfrm>
            </p:grpSpPr>
            <p:sp>
              <p:nvSpPr>
                <p:cNvPr id="309" name="Google Shape;309;p28"/>
                <p:cNvSpPr/>
                <p:nvPr/>
              </p:nvSpPr>
              <p:spPr>
                <a:xfrm>
                  <a:off x="-25" y="4420025"/>
                  <a:ext cx="9144060" cy="723486"/>
                </a:xfrm>
                <a:custGeom>
                  <a:rect b="b" l="l" r="r" t="t"/>
                  <a:pathLst>
                    <a:path extrusionOk="0" h="13330" w="51266">
                      <a:moveTo>
                        <a:pt x="51265" y="4059"/>
                      </a:moveTo>
                      <a:cubicBezTo>
                        <a:pt x="50421" y="3775"/>
                        <a:pt x="49499" y="3663"/>
                        <a:pt x="48663" y="3465"/>
                      </a:cubicBezTo>
                      <a:cubicBezTo>
                        <a:pt x="47914" y="3103"/>
                        <a:pt x="46983" y="3413"/>
                        <a:pt x="46346" y="3051"/>
                      </a:cubicBezTo>
                      <a:cubicBezTo>
                        <a:pt x="46311" y="2698"/>
                        <a:pt x="46044" y="2853"/>
                        <a:pt x="45811" y="2680"/>
                      </a:cubicBezTo>
                      <a:cubicBezTo>
                        <a:pt x="45561" y="2741"/>
                        <a:pt x="45561" y="3034"/>
                        <a:pt x="45355" y="2741"/>
                      </a:cubicBezTo>
                      <a:cubicBezTo>
                        <a:pt x="44398" y="2965"/>
                        <a:pt x="43028" y="2482"/>
                        <a:pt x="41908" y="2879"/>
                      </a:cubicBezTo>
                      <a:cubicBezTo>
                        <a:pt x="40383" y="2879"/>
                        <a:pt x="38850" y="2293"/>
                        <a:pt x="37281" y="2172"/>
                      </a:cubicBezTo>
                      <a:cubicBezTo>
                        <a:pt x="33534" y="3197"/>
                        <a:pt x="29742" y="1896"/>
                        <a:pt x="26012" y="1405"/>
                      </a:cubicBezTo>
                      <a:cubicBezTo>
                        <a:pt x="22712" y="1"/>
                        <a:pt x="19869" y="2276"/>
                        <a:pt x="16672" y="2284"/>
                      </a:cubicBezTo>
                      <a:cubicBezTo>
                        <a:pt x="13906" y="1983"/>
                        <a:pt x="11287" y="1147"/>
                        <a:pt x="8599" y="432"/>
                      </a:cubicBezTo>
                      <a:cubicBezTo>
                        <a:pt x="5781" y="828"/>
                        <a:pt x="2912" y="957"/>
                        <a:pt x="0" y="1173"/>
                      </a:cubicBezTo>
                      <a:lnTo>
                        <a:pt x="0" y="13330"/>
                      </a:lnTo>
                      <a:lnTo>
                        <a:pt x="51265" y="1333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193D7E"/>
                    </a:gs>
                    <a:gs pos="100000">
                      <a:srgbClr val="4884B6">
                        <a:alpha val="61568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0" name="Google Shape;310;p28"/>
                <p:cNvSpPr/>
                <p:nvPr/>
              </p:nvSpPr>
              <p:spPr>
                <a:xfrm>
                  <a:off x="-25" y="4650296"/>
                  <a:ext cx="9144018" cy="493218"/>
                </a:xfrm>
                <a:custGeom>
                  <a:rect b="b" l="l" r="r" t="t"/>
                  <a:pathLst>
                    <a:path extrusionOk="0" h="15277" w="50120">
                      <a:moveTo>
                        <a:pt x="0" y="15276"/>
                      </a:moveTo>
                      <a:lnTo>
                        <a:pt x="50119" y="15276"/>
                      </a:lnTo>
                      <a:lnTo>
                        <a:pt x="50119" y="698"/>
                      </a:lnTo>
                      <a:cubicBezTo>
                        <a:pt x="49094" y="586"/>
                        <a:pt x="49025" y="1336"/>
                        <a:pt x="48267" y="939"/>
                      </a:cubicBezTo>
                      <a:cubicBezTo>
                        <a:pt x="46449" y="0"/>
                        <a:pt x="46302" y="1336"/>
                        <a:pt x="45372" y="862"/>
                      </a:cubicBezTo>
                      <a:cubicBezTo>
                        <a:pt x="44597" y="836"/>
                        <a:pt x="44416" y="2059"/>
                        <a:pt x="43339" y="1784"/>
                      </a:cubicBezTo>
                      <a:cubicBezTo>
                        <a:pt x="43011" y="1999"/>
                        <a:pt x="42830" y="2757"/>
                        <a:pt x="42365" y="2559"/>
                      </a:cubicBezTo>
                      <a:cubicBezTo>
                        <a:pt x="41986" y="3136"/>
                        <a:pt x="41038" y="3584"/>
                        <a:pt x="40513" y="2947"/>
                      </a:cubicBezTo>
                      <a:cubicBezTo>
                        <a:pt x="37282" y="3404"/>
                        <a:pt x="38875" y="4705"/>
                        <a:pt x="35274" y="2585"/>
                      </a:cubicBezTo>
                      <a:cubicBezTo>
                        <a:pt x="34835" y="3171"/>
                        <a:pt x="34188" y="3102"/>
                        <a:pt x="33611" y="3550"/>
                      </a:cubicBezTo>
                      <a:cubicBezTo>
                        <a:pt x="33008" y="4084"/>
                        <a:pt x="32534" y="4412"/>
                        <a:pt x="31724" y="4257"/>
                      </a:cubicBezTo>
                      <a:cubicBezTo>
                        <a:pt x="30639" y="4412"/>
                        <a:pt x="29708" y="2809"/>
                        <a:pt x="28571" y="3136"/>
                      </a:cubicBezTo>
                      <a:cubicBezTo>
                        <a:pt x="27416" y="2887"/>
                        <a:pt x="26460" y="4282"/>
                        <a:pt x="25503" y="4265"/>
                      </a:cubicBezTo>
                      <a:cubicBezTo>
                        <a:pt x="24935" y="3438"/>
                        <a:pt x="24745" y="4627"/>
                        <a:pt x="24564" y="4127"/>
                      </a:cubicBezTo>
                      <a:cubicBezTo>
                        <a:pt x="24039" y="3042"/>
                        <a:pt x="22471" y="4179"/>
                        <a:pt x="22204" y="4972"/>
                      </a:cubicBezTo>
                      <a:cubicBezTo>
                        <a:pt x="21592" y="5015"/>
                        <a:pt x="20851" y="5316"/>
                        <a:pt x="20127" y="5402"/>
                      </a:cubicBezTo>
                      <a:cubicBezTo>
                        <a:pt x="15785" y="4162"/>
                        <a:pt x="19265" y="4110"/>
                        <a:pt x="14466" y="6755"/>
                      </a:cubicBezTo>
                      <a:cubicBezTo>
                        <a:pt x="14027" y="7151"/>
                        <a:pt x="13639" y="6841"/>
                        <a:pt x="13183" y="6678"/>
                      </a:cubicBezTo>
                      <a:cubicBezTo>
                        <a:pt x="12786" y="6669"/>
                        <a:pt x="12450" y="7289"/>
                        <a:pt x="11994" y="7022"/>
                      </a:cubicBezTo>
                      <a:cubicBezTo>
                        <a:pt x="10339" y="6747"/>
                        <a:pt x="10313" y="7979"/>
                        <a:pt x="8263" y="6566"/>
                      </a:cubicBezTo>
                      <a:cubicBezTo>
                        <a:pt x="7651" y="6721"/>
                        <a:pt x="7091" y="6859"/>
                        <a:pt x="6419" y="6669"/>
                      </a:cubicBezTo>
                      <a:cubicBezTo>
                        <a:pt x="5506" y="6669"/>
                        <a:pt x="4610" y="7117"/>
                        <a:pt x="3826" y="7556"/>
                      </a:cubicBezTo>
                      <a:cubicBezTo>
                        <a:pt x="2654" y="7600"/>
                        <a:pt x="1534" y="6411"/>
                        <a:pt x="405" y="7229"/>
                      </a:cubicBezTo>
                      <a:cubicBezTo>
                        <a:pt x="276" y="7143"/>
                        <a:pt x="147" y="7057"/>
                        <a:pt x="0" y="698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1" name="Google Shape;311;p28"/>
              <p:cNvGrpSpPr/>
              <p:nvPr/>
            </p:nvGrpSpPr>
            <p:grpSpPr>
              <a:xfrm flipH="1">
                <a:off x="351840" y="3686782"/>
                <a:ext cx="741095" cy="1056128"/>
                <a:chOff x="2381775" y="2575658"/>
                <a:chExt cx="469612" cy="669240"/>
              </a:xfrm>
            </p:grpSpPr>
            <p:sp>
              <p:nvSpPr>
                <p:cNvPr id="312" name="Google Shape;312;p28"/>
                <p:cNvSpPr/>
                <p:nvPr/>
              </p:nvSpPr>
              <p:spPr>
                <a:xfrm>
                  <a:off x="2421400" y="2860375"/>
                  <a:ext cx="6075" cy="6700"/>
                </a:xfrm>
                <a:custGeom>
                  <a:rect b="b" l="l" r="r" t="t"/>
                  <a:pathLst>
                    <a:path extrusionOk="0" h="268" w="243">
                      <a:moveTo>
                        <a:pt x="1" y="268"/>
                      </a:moveTo>
                      <a:cubicBezTo>
                        <a:pt x="165" y="165"/>
                        <a:pt x="242" y="70"/>
                        <a:pt x="208" y="1"/>
                      </a:cubicBezTo>
                      <a:cubicBezTo>
                        <a:pt x="139" y="96"/>
                        <a:pt x="70" y="190"/>
                        <a:pt x="1" y="26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3" name="Google Shape;313;p28"/>
                <p:cNvSpPr/>
                <p:nvPr/>
              </p:nvSpPr>
              <p:spPr>
                <a:xfrm>
                  <a:off x="2414300" y="2749675"/>
                  <a:ext cx="900" cy="6050"/>
                </a:xfrm>
                <a:custGeom>
                  <a:rect b="b" l="l" r="r" t="t"/>
                  <a:pathLst>
                    <a:path extrusionOk="0" h="242" w="36">
                      <a:moveTo>
                        <a:pt x="1" y="0"/>
                      </a:moveTo>
                      <a:cubicBezTo>
                        <a:pt x="1" y="78"/>
                        <a:pt x="1" y="164"/>
                        <a:pt x="1" y="241"/>
                      </a:cubicBezTo>
                      <a:cubicBezTo>
                        <a:pt x="35" y="164"/>
                        <a:pt x="35" y="78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4" name="Google Shape;314;p28"/>
                <p:cNvSpPr/>
                <p:nvPr/>
              </p:nvSpPr>
              <p:spPr>
                <a:xfrm>
                  <a:off x="2383062" y="2594249"/>
                  <a:ext cx="468325" cy="650650"/>
                </a:xfrm>
                <a:custGeom>
                  <a:rect b="b" l="l" r="r" t="t"/>
                  <a:pathLst>
                    <a:path extrusionOk="0" h="4550" w="3275">
                      <a:moveTo>
                        <a:pt x="2887" y="1249"/>
                      </a:moveTo>
                      <a:cubicBezTo>
                        <a:pt x="2852" y="1361"/>
                        <a:pt x="2792" y="1456"/>
                        <a:pt x="2706" y="1534"/>
                      </a:cubicBezTo>
                      <a:cubicBezTo>
                        <a:pt x="2611" y="1551"/>
                        <a:pt x="2525" y="1585"/>
                        <a:pt x="2438" y="1620"/>
                      </a:cubicBezTo>
                      <a:cubicBezTo>
                        <a:pt x="2361" y="1577"/>
                        <a:pt x="2283" y="1551"/>
                        <a:pt x="2197" y="1525"/>
                      </a:cubicBezTo>
                      <a:lnTo>
                        <a:pt x="2197" y="1448"/>
                      </a:lnTo>
                      <a:cubicBezTo>
                        <a:pt x="2189" y="1473"/>
                        <a:pt x="2180" y="1499"/>
                        <a:pt x="2171" y="1516"/>
                      </a:cubicBezTo>
                      <a:cubicBezTo>
                        <a:pt x="1990" y="1473"/>
                        <a:pt x="1818" y="1473"/>
                        <a:pt x="1698" y="1585"/>
                      </a:cubicBezTo>
                      <a:cubicBezTo>
                        <a:pt x="2068" y="1051"/>
                        <a:pt x="2137" y="948"/>
                        <a:pt x="1982" y="758"/>
                      </a:cubicBezTo>
                      <a:cubicBezTo>
                        <a:pt x="1999" y="629"/>
                        <a:pt x="2206" y="534"/>
                        <a:pt x="2413" y="422"/>
                      </a:cubicBezTo>
                      <a:cubicBezTo>
                        <a:pt x="2413" y="422"/>
                        <a:pt x="2421" y="422"/>
                        <a:pt x="2421" y="422"/>
                      </a:cubicBezTo>
                      <a:cubicBezTo>
                        <a:pt x="2421" y="422"/>
                        <a:pt x="2671" y="379"/>
                        <a:pt x="2731" y="457"/>
                      </a:cubicBezTo>
                      <a:cubicBezTo>
                        <a:pt x="2731" y="457"/>
                        <a:pt x="2706" y="336"/>
                        <a:pt x="2516" y="371"/>
                      </a:cubicBezTo>
                      <a:cubicBezTo>
                        <a:pt x="2490" y="371"/>
                        <a:pt x="2473" y="388"/>
                        <a:pt x="2456" y="388"/>
                      </a:cubicBezTo>
                      <a:cubicBezTo>
                        <a:pt x="2611" y="293"/>
                        <a:pt x="2757" y="172"/>
                        <a:pt x="2757" y="0"/>
                      </a:cubicBezTo>
                      <a:cubicBezTo>
                        <a:pt x="2714" y="310"/>
                        <a:pt x="1896" y="457"/>
                        <a:pt x="1922" y="689"/>
                      </a:cubicBezTo>
                      <a:cubicBezTo>
                        <a:pt x="1741" y="508"/>
                        <a:pt x="1586" y="319"/>
                        <a:pt x="1439" y="121"/>
                      </a:cubicBezTo>
                      <a:cubicBezTo>
                        <a:pt x="1241" y="388"/>
                        <a:pt x="2266" y="844"/>
                        <a:pt x="1801" y="1129"/>
                      </a:cubicBezTo>
                      <a:cubicBezTo>
                        <a:pt x="1732" y="1146"/>
                        <a:pt x="1672" y="1189"/>
                        <a:pt x="1629" y="1232"/>
                      </a:cubicBezTo>
                      <a:cubicBezTo>
                        <a:pt x="1620" y="1068"/>
                        <a:pt x="1525" y="888"/>
                        <a:pt x="1499" y="896"/>
                      </a:cubicBezTo>
                      <a:cubicBezTo>
                        <a:pt x="1577" y="1017"/>
                        <a:pt x="1603" y="1163"/>
                        <a:pt x="1577" y="1301"/>
                      </a:cubicBezTo>
                      <a:cubicBezTo>
                        <a:pt x="1534" y="1361"/>
                        <a:pt x="1499" y="1430"/>
                        <a:pt x="1473" y="1499"/>
                      </a:cubicBezTo>
                      <a:lnTo>
                        <a:pt x="1473" y="1499"/>
                      </a:lnTo>
                      <a:lnTo>
                        <a:pt x="1473" y="1499"/>
                      </a:lnTo>
                      <a:cubicBezTo>
                        <a:pt x="1422" y="1672"/>
                        <a:pt x="1387" y="1844"/>
                        <a:pt x="1379" y="2016"/>
                      </a:cubicBezTo>
                      <a:cubicBezTo>
                        <a:pt x="1232" y="1904"/>
                        <a:pt x="1060" y="1844"/>
                        <a:pt x="870" y="1835"/>
                      </a:cubicBezTo>
                      <a:lnTo>
                        <a:pt x="870" y="1792"/>
                      </a:lnTo>
                      <a:cubicBezTo>
                        <a:pt x="922" y="1706"/>
                        <a:pt x="991" y="1637"/>
                        <a:pt x="1077" y="1585"/>
                      </a:cubicBezTo>
                      <a:cubicBezTo>
                        <a:pt x="1000" y="1611"/>
                        <a:pt x="931" y="1654"/>
                        <a:pt x="879" y="1715"/>
                      </a:cubicBezTo>
                      <a:cubicBezTo>
                        <a:pt x="896" y="1577"/>
                        <a:pt x="931" y="1456"/>
                        <a:pt x="991" y="1336"/>
                      </a:cubicBezTo>
                      <a:cubicBezTo>
                        <a:pt x="913" y="1292"/>
                        <a:pt x="845" y="1551"/>
                        <a:pt x="845" y="1835"/>
                      </a:cubicBezTo>
                      <a:cubicBezTo>
                        <a:pt x="724" y="1835"/>
                        <a:pt x="603" y="1853"/>
                        <a:pt x="483" y="1896"/>
                      </a:cubicBezTo>
                      <a:cubicBezTo>
                        <a:pt x="259" y="1965"/>
                        <a:pt x="190" y="1844"/>
                        <a:pt x="172" y="1672"/>
                      </a:cubicBezTo>
                      <a:cubicBezTo>
                        <a:pt x="216" y="1560"/>
                        <a:pt x="310" y="1473"/>
                        <a:pt x="422" y="1448"/>
                      </a:cubicBezTo>
                      <a:cubicBezTo>
                        <a:pt x="396" y="1413"/>
                        <a:pt x="250" y="1491"/>
                        <a:pt x="164" y="1594"/>
                      </a:cubicBezTo>
                      <a:cubicBezTo>
                        <a:pt x="155" y="1336"/>
                        <a:pt x="198" y="1008"/>
                        <a:pt x="17" y="982"/>
                      </a:cubicBezTo>
                      <a:cubicBezTo>
                        <a:pt x="0" y="1224"/>
                        <a:pt x="26" y="1465"/>
                        <a:pt x="95" y="1697"/>
                      </a:cubicBezTo>
                      <a:cubicBezTo>
                        <a:pt x="86" y="1732"/>
                        <a:pt x="95" y="1766"/>
                        <a:pt x="129" y="1784"/>
                      </a:cubicBezTo>
                      <a:cubicBezTo>
                        <a:pt x="129" y="1775"/>
                        <a:pt x="129" y="1775"/>
                        <a:pt x="129" y="1766"/>
                      </a:cubicBezTo>
                      <a:cubicBezTo>
                        <a:pt x="181" y="1887"/>
                        <a:pt x="293" y="1965"/>
                        <a:pt x="422" y="1982"/>
                      </a:cubicBezTo>
                      <a:cubicBezTo>
                        <a:pt x="284" y="2016"/>
                        <a:pt x="155" y="2033"/>
                        <a:pt x="17" y="2042"/>
                      </a:cubicBezTo>
                      <a:cubicBezTo>
                        <a:pt x="164" y="2085"/>
                        <a:pt x="328" y="2068"/>
                        <a:pt x="457" y="1990"/>
                      </a:cubicBezTo>
                      <a:cubicBezTo>
                        <a:pt x="577" y="2008"/>
                        <a:pt x="715" y="1999"/>
                        <a:pt x="853" y="2016"/>
                      </a:cubicBezTo>
                      <a:cubicBezTo>
                        <a:pt x="862" y="2111"/>
                        <a:pt x="896" y="2214"/>
                        <a:pt x="939" y="2301"/>
                      </a:cubicBezTo>
                      <a:cubicBezTo>
                        <a:pt x="810" y="2326"/>
                        <a:pt x="681" y="2464"/>
                        <a:pt x="715" y="2481"/>
                      </a:cubicBezTo>
                      <a:cubicBezTo>
                        <a:pt x="776" y="2404"/>
                        <a:pt x="870" y="2361"/>
                        <a:pt x="965" y="2352"/>
                      </a:cubicBezTo>
                      <a:cubicBezTo>
                        <a:pt x="1051" y="2481"/>
                        <a:pt x="1206" y="2533"/>
                        <a:pt x="1344" y="2481"/>
                      </a:cubicBezTo>
                      <a:cubicBezTo>
                        <a:pt x="1336" y="3343"/>
                        <a:pt x="1482" y="4317"/>
                        <a:pt x="1379" y="4420"/>
                      </a:cubicBezTo>
                      <a:cubicBezTo>
                        <a:pt x="2008" y="4549"/>
                        <a:pt x="1775" y="3498"/>
                        <a:pt x="1646" y="2619"/>
                      </a:cubicBezTo>
                      <a:cubicBezTo>
                        <a:pt x="1810" y="2499"/>
                        <a:pt x="1939" y="2344"/>
                        <a:pt x="2025" y="2163"/>
                      </a:cubicBezTo>
                      <a:cubicBezTo>
                        <a:pt x="2120" y="2085"/>
                        <a:pt x="2240" y="2051"/>
                        <a:pt x="2361" y="2042"/>
                      </a:cubicBezTo>
                      <a:cubicBezTo>
                        <a:pt x="2361" y="1990"/>
                        <a:pt x="2189" y="2033"/>
                        <a:pt x="2051" y="2102"/>
                      </a:cubicBezTo>
                      <a:cubicBezTo>
                        <a:pt x="2120" y="1947"/>
                        <a:pt x="2163" y="1784"/>
                        <a:pt x="2180" y="1620"/>
                      </a:cubicBezTo>
                      <a:cubicBezTo>
                        <a:pt x="2395" y="1620"/>
                        <a:pt x="2663" y="1741"/>
                        <a:pt x="2947" y="2085"/>
                      </a:cubicBezTo>
                      <a:cubicBezTo>
                        <a:pt x="3042" y="2059"/>
                        <a:pt x="2775" y="1792"/>
                        <a:pt x="2447" y="1628"/>
                      </a:cubicBezTo>
                      <a:cubicBezTo>
                        <a:pt x="2749" y="1663"/>
                        <a:pt x="3050" y="1568"/>
                        <a:pt x="3274" y="1361"/>
                      </a:cubicBezTo>
                      <a:cubicBezTo>
                        <a:pt x="3162" y="1404"/>
                        <a:pt x="2964" y="1456"/>
                        <a:pt x="2792" y="1508"/>
                      </a:cubicBezTo>
                      <a:cubicBezTo>
                        <a:pt x="2843" y="1430"/>
                        <a:pt x="2878" y="1344"/>
                        <a:pt x="2887" y="1249"/>
                      </a:cubicBezTo>
                      <a:close/>
                      <a:moveTo>
                        <a:pt x="913" y="2025"/>
                      </a:moveTo>
                      <a:cubicBezTo>
                        <a:pt x="1094" y="2042"/>
                        <a:pt x="1249" y="2128"/>
                        <a:pt x="1361" y="2266"/>
                      </a:cubicBezTo>
                      <a:lnTo>
                        <a:pt x="1361" y="2421"/>
                      </a:lnTo>
                      <a:cubicBezTo>
                        <a:pt x="1163" y="2369"/>
                        <a:pt x="991" y="2223"/>
                        <a:pt x="913" y="2025"/>
                      </a:cubicBezTo>
                      <a:close/>
                      <a:moveTo>
                        <a:pt x="1646" y="2533"/>
                      </a:moveTo>
                      <a:cubicBezTo>
                        <a:pt x="1611" y="2318"/>
                        <a:pt x="1594" y="2102"/>
                        <a:pt x="1594" y="1887"/>
                      </a:cubicBezTo>
                      <a:cubicBezTo>
                        <a:pt x="1741" y="1732"/>
                        <a:pt x="1930" y="1637"/>
                        <a:pt x="2137" y="1620"/>
                      </a:cubicBezTo>
                      <a:cubicBezTo>
                        <a:pt x="1990" y="1930"/>
                        <a:pt x="1698" y="2266"/>
                        <a:pt x="1646" y="253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5" name="Google Shape;315;p28"/>
                <p:cNvSpPr/>
                <p:nvPr/>
              </p:nvSpPr>
              <p:spPr>
                <a:xfrm>
                  <a:off x="2695947" y="2755553"/>
                  <a:ext cx="7579" cy="47047"/>
                </a:xfrm>
                <a:custGeom>
                  <a:rect b="b" l="l" r="r" t="t"/>
                  <a:pathLst>
                    <a:path extrusionOk="0" h="329" w="53">
                      <a:moveTo>
                        <a:pt x="1" y="1"/>
                      </a:moveTo>
                      <a:cubicBezTo>
                        <a:pt x="9" y="113"/>
                        <a:pt x="18" y="216"/>
                        <a:pt x="18" y="328"/>
                      </a:cubicBezTo>
                      <a:cubicBezTo>
                        <a:pt x="52" y="225"/>
                        <a:pt x="44" y="104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6" name="Google Shape;316;p28"/>
                <p:cNvSpPr/>
                <p:nvPr/>
              </p:nvSpPr>
              <p:spPr>
                <a:xfrm>
                  <a:off x="2381775" y="2884968"/>
                  <a:ext cx="5148" cy="2574"/>
                </a:xfrm>
                <a:custGeom>
                  <a:rect b="b" l="l" r="r" t="t"/>
                  <a:pathLst>
                    <a:path extrusionOk="0" h="18" w="36">
                      <a:moveTo>
                        <a:pt x="35" y="18"/>
                      </a:moveTo>
                      <a:lnTo>
                        <a:pt x="1" y="0"/>
                      </a:lnTo>
                      <a:cubicBezTo>
                        <a:pt x="1" y="9"/>
                        <a:pt x="18" y="9"/>
                        <a:pt x="35" y="1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7" name="Google Shape;317;p28"/>
                <p:cNvSpPr/>
                <p:nvPr/>
              </p:nvSpPr>
              <p:spPr>
                <a:xfrm>
                  <a:off x="2773596" y="2575658"/>
                  <a:ext cx="5005" cy="19877"/>
                </a:xfrm>
                <a:custGeom>
                  <a:rect b="b" l="l" r="r" t="t"/>
                  <a:pathLst>
                    <a:path extrusionOk="0" h="139" w="35">
                      <a:moveTo>
                        <a:pt x="0" y="1"/>
                      </a:moveTo>
                      <a:cubicBezTo>
                        <a:pt x="18" y="44"/>
                        <a:pt x="26" y="87"/>
                        <a:pt x="26" y="139"/>
                      </a:cubicBezTo>
                      <a:cubicBezTo>
                        <a:pt x="35" y="87"/>
                        <a:pt x="26" y="44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18" name="Google Shape;318;p28"/>
            <p:cNvSpPr/>
            <p:nvPr/>
          </p:nvSpPr>
          <p:spPr>
            <a:xfrm>
              <a:off x="5635700" y="-178175"/>
              <a:ext cx="3397016" cy="1157976"/>
            </a:xfrm>
            <a:custGeom>
              <a:rect b="b" l="l" r="r" t="t"/>
              <a:pathLst>
                <a:path extrusionOk="0" h="31602" w="92707">
                  <a:moveTo>
                    <a:pt x="41913" y="1"/>
                  </a:moveTo>
                  <a:cubicBezTo>
                    <a:pt x="37758" y="1"/>
                    <a:pt x="35008" y="701"/>
                    <a:pt x="35794" y="3263"/>
                  </a:cubicBezTo>
                  <a:cubicBezTo>
                    <a:pt x="35968" y="3755"/>
                    <a:pt x="35736" y="4334"/>
                    <a:pt x="35273" y="4594"/>
                  </a:cubicBezTo>
                  <a:cubicBezTo>
                    <a:pt x="32038" y="6512"/>
                    <a:pt x="28721" y="7154"/>
                    <a:pt x="25419" y="7154"/>
                  </a:cubicBezTo>
                  <a:cubicBezTo>
                    <a:pt x="18737" y="7154"/>
                    <a:pt x="12118" y="4525"/>
                    <a:pt x="6372" y="4525"/>
                  </a:cubicBezTo>
                  <a:cubicBezTo>
                    <a:pt x="4544" y="4525"/>
                    <a:pt x="2804" y="4791"/>
                    <a:pt x="1179" y="5492"/>
                  </a:cubicBezTo>
                  <a:cubicBezTo>
                    <a:pt x="947" y="5607"/>
                    <a:pt x="744" y="5781"/>
                    <a:pt x="629" y="6013"/>
                  </a:cubicBezTo>
                  <a:cubicBezTo>
                    <a:pt x="0" y="7219"/>
                    <a:pt x="977" y="7506"/>
                    <a:pt x="2431" y="7506"/>
                  </a:cubicBezTo>
                  <a:cubicBezTo>
                    <a:pt x="3746" y="7506"/>
                    <a:pt x="5452" y="7271"/>
                    <a:pt x="6713" y="7271"/>
                  </a:cubicBezTo>
                  <a:cubicBezTo>
                    <a:pt x="8035" y="7271"/>
                    <a:pt x="8866" y="7529"/>
                    <a:pt x="8241" y="8588"/>
                  </a:cubicBezTo>
                  <a:cubicBezTo>
                    <a:pt x="8067" y="8849"/>
                    <a:pt x="7806" y="9052"/>
                    <a:pt x="7488" y="9138"/>
                  </a:cubicBezTo>
                  <a:cubicBezTo>
                    <a:pt x="4304" y="9804"/>
                    <a:pt x="310" y="9457"/>
                    <a:pt x="3986" y="11570"/>
                  </a:cubicBezTo>
                  <a:cubicBezTo>
                    <a:pt x="5925" y="13335"/>
                    <a:pt x="16952" y="11917"/>
                    <a:pt x="12756" y="15072"/>
                  </a:cubicBezTo>
                  <a:cubicBezTo>
                    <a:pt x="12669" y="15101"/>
                    <a:pt x="12582" y="15158"/>
                    <a:pt x="12495" y="15216"/>
                  </a:cubicBezTo>
                  <a:cubicBezTo>
                    <a:pt x="2105" y="19471"/>
                    <a:pt x="23725" y="20079"/>
                    <a:pt x="27285" y="20600"/>
                  </a:cubicBezTo>
                  <a:lnTo>
                    <a:pt x="27516" y="20600"/>
                  </a:lnTo>
                  <a:cubicBezTo>
                    <a:pt x="28235" y="20556"/>
                    <a:pt x="28936" y="20535"/>
                    <a:pt x="29622" y="20535"/>
                  </a:cubicBezTo>
                  <a:cubicBezTo>
                    <a:pt x="38443" y="20535"/>
                    <a:pt x="44683" y="23914"/>
                    <a:pt x="52470" y="23914"/>
                  </a:cubicBezTo>
                  <a:cubicBezTo>
                    <a:pt x="54826" y="23914"/>
                    <a:pt x="57324" y="23605"/>
                    <a:pt x="60077" y="22799"/>
                  </a:cubicBezTo>
                  <a:lnTo>
                    <a:pt x="60164" y="22770"/>
                  </a:lnTo>
                  <a:cubicBezTo>
                    <a:pt x="61612" y="22439"/>
                    <a:pt x="63205" y="22275"/>
                    <a:pt x="64834" y="22275"/>
                  </a:cubicBezTo>
                  <a:cubicBezTo>
                    <a:pt x="68186" y="22275"/>
                    <a:pt x="71686" y="22970"/>
                    <a:pt x="74374" y="24333"/>
                  </a:cubicBezTo>
                  <a:cubicBezTo>
                    <a:pt x="74664" y="24478"/>
                    <a:pt x="74866" y="24709"/>
                    <a:pt x="74953" y="25028"/>
                  </a:cubicBezTo>
                  <a:cubicBezTo>
                    <a:pt x="75458" y="26791"/>
                    <a:pt x="73969" y="27260"/>
                    <a:pt x="71708" y="27260"/>
                  </a:cubicBezTo>
                  <a:cubicBezTo>
                    <a:pt x="69129" y="27260"/>
                    <a:pt x="65544" y="26649"/>
                    <a:pt x="62770" y="26649"/>
                  </a:cubicBezTo>
                  <a:cubicBezTo>
                    <a:pt x="61987" y="26649"/>
                    <a:pt x="61268" y="26697"/>
                    <a:pt x="60656" y="26822"/>
                  </a:cubicBezTo>
                  <a:cubicBezTo>
                    <a:pt x="59411" y="27054"/>
                    <a:pt x="59382" y="28790"/>
                    <a:pt x="60569" y="29109"/>
                  </a:cubicBezTo>
                  <a:cubicBezTo>
                    <a:pt x="67351" y="30874"/>
                    <a:pt x="73169" y="31601"/>
                    <a:pt x="77649" y="31601"/>
                  </a:cubicBezTo>
                  <a:cubicBezTo>
                    <a:pt x="92706" y="31601"/>
                    <a:pt x="92627" y="23380"/>
                    <a:pt x="63116" y="18718"/>
                  </a:cubicBezTo>
                  <a:cubicBezTo>
                    <a:pt x="62962" y="18700"/>
                    <a:pt x="62794" y="18691"/>
                    <a:pt x="62614" y="18691"/>
                  </a:cubicBezTo>
                  <a:cubicBezTo>
                    <a:pt x="60191" y="18691"/>
                    <a:pt x="55518" y="20264"/>
                    <a:pt x="52371" y="20264"/>
                  </a:cubicBezTo>
                  <a:cubicBezTo>
                    <a:pt x="51040" y="20264"/>
                    <a:pt x="49983" y="19983"/>
                    <a:pt x="49484" y="19181"/>
                  </a:cubicBezTo>
                  <a:cubicBezTo>
                    <a:pt x="49107" y="18516"/>
                    <a:pt x="49426" y="17705"/>
                    <a:pt x="50120" y="17474"/>
                  </a:cubicBezTo>
                  <a:cubicBezTo>
                    <a:pt x="54925" y="15795"/>
                    <a:pt x="65286" y="16403"/>
                    <a:pt x="56198" y="12988"/>
                  </a:cubicBezTo>
                  <a:cubicBezTo>
                    <a:pt x="56112" y="12930"/>
                    <a:pt x="56025" y="12901"/>
                    <a:pt x="55967" y="12843"/>
                  </a:cubicBezTo>
                  <a:cubicBezTo>
                    <a:pt x="55550" y="12603"/>
                    <a:pt x="54718" y="12521"/>
                    <a:pt x="53667" y="12521"/>
                  </a:cubicBezTo>
                  <a:cubicBezTo>
                    <a:pt x="51477" y="12521"/>
                    <a:pt x="48335" y="12874"/>
                    <a:pt x="46016" y="12874"/>
                  </a:cubicBezTo>
                  <a:cubicBezTo>
                    <a:pt x="43953" y="12874"/>
                    <a:pt x="42541" y="12595"/>
                    <a:pt x="43030" y="11541"/>
                  </a:cubicBezTo>
                  <a:cubicBezTo>
                    <a:pt x="43174" y="11222"/>
                    <a:pt x="43464" y="10991"/>
                    <a:pt x="43782" y="10904"/>
                  </a:cubicBezTo>
                  <a:cubicBezTo>
                    <a:pt x="44621" y="10614"/>
                    <a:pt x="44535" y="9399"/>
                    <a:pt x="43637" y="9225"/>
                  </a:cubicBezTo>
                  <a:cubicBezTo>
                    <a:pt x="42248" y="8704"/>
                    <a:pt x="37154" y="8154"/>
                    <a:pt x="39267" y="6389"/>
                  </a:cubicBezTo>
                  <a:cubicBezTo>
                    <a:pt x="39354" y="6302"/>
                    <a:pt x="39470" y="6244"/>
                    <a:pt x="39556" y="6215"/>
                  </a:cubicBezTo>
                  <a:cubicBezTo>
                    <a:pt x="41220" y="5565"/>
                    <a:pt x="45089" y="5416"/>
                    <a:pt x="49581" y="5416"/>
                  </a:cubicBezTo>
                  <a:cubicBezTo>
                    <a:pt x="53342" y="5416"/>
                    <a:pt x="57541" y="5520"/>
                    <a:pt x="61246" y="5520"/>
                  </a:cubicBezTo>
                  <a:cubicBezTo>
                    <a:pt x="70436" y="5520"/>
                    <a:pt x="76591" y="4881"/>
                    <a:pt x="65518" y="427"/>
                  </a:cubicBezTo>
                  <a:cubicBezTo>
                    <a:pt x="65394" y="365"/>
                    <a:pt x="65253" y="336"/>
                    <a:pt x="65109" y="336"/>
                  </a:cubicBezTo>
                  <a:cubicBezTo>
                    <a:pt x="64984" y="336"/>
                    <a:pt x="64857" y="357"/>
                    <a:pt x="64736" y="398"/>
                  </a:cubicBezTo>
                  <a:cubicBezTo>
                    <a:pt x="63369" y="855"/>
                    <a:pt x="61491" y="1019"/>
                    <a:pt x="59342" y="1019"/>
                  </a:cubicBezTo>
                  <a:cubicBezTo>
                    <a:pt x="53977" y="1019"/>
                    <a:pt x="46923" y="1"/>
                    <a:pt x="41913" y="1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58431"/>
                  </a:srgbClr>
                </a:gs>
                <a:gs pos="100000">
                  <a:srgbClr val="345BA0"/>
                </a:gs>
              </a:gsLst>
              <a:path path="circle">
                <a:fillToRect b="100%" l="100%"/>
              </a:path>
              <a:tileRect r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20_1_1_1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29"/>
          <p:cNvGrpSpPr/>
          <p:nvPr/>
        </p:nvGrpSpPr>
        <p:grpSpPr>
          <a:xfrm>
            <a:off x="0" y="-385985"/>
            <a:ext cx="9189666" cy="5529500"/>
            <a:chOff x="0" y="-385985"/>
            <a:chExt cx="9189666" cy="5529500"/>
          </a:xfrm>
        </p:grpSpPr>
        <p:grpSp>
          <p:nvGrpSpPr>
            <p:cNvPr id="321" name="Google Shape;321;p29"/>
            <p:cNvGrpSpPr/>
            <p:nvPr/>
          </p:nvGrpSpPr>
          <p:grpSpPr>
            <a:xfrm>
              <a:off x="0" y="-385985"/>
              <a:ext cx="9189666" cy="5529500"/>
              <a:chOff x="0" y="-385985"/>
              <a:chExt cx="9189666" cy="5529500"/>
            </a:xfrm>
          </p:grpSpPr>
          <p:sp>
            <p:nvSpPr>
              <p:cNvPr id="322" name="Google Shape;322;p29"/>
              <p:cNvSpPr/>
              <p:nvPr/>
            </p:nvSpPr>
            <p:spPr>
              <a:xfrm>
                <a:off x="0" y="3340200"/>
                <a:ext cx="9143932" cy="1803316"/>
              </a:xfrm>
              <a:custGeom>
                <a:rect b="b" l="l" r="r" t="t"/>
                <a:pathLst>
                  <a:path extrusionOk="0" h="13330" w="51266">
                    <a:moveTo>
                      <a:pt x="51265" y="4059"/>
                    </a:moveTo>
                    <a:cubicBezTo>
                      <a:pt x="50421" y="3775"/>
                      <a:pt x="49499" y="3663"/>
                      <a:pt x="48663" y="3465"/>
                    </a:cubicBezTo>
                    <a:cubicBezTo>
                      <a:pt x="47914" y="3103"/>
                      <a:pt x="46983" y="3413"/>
                      <a:pt x="46346" y="3051"/>
                    </a:cubicBezTo>
                    <a:cubicBezTo>
                      <a:pt x="46311" y="2698"/>
                      <a:pt x="46044" y="2853"/>
                      <a:pt x="45811" y="2680"/>
                    </a:cubicBezTo>
                    <a:cubicBezTo>
                      <a:pt x="45561" y="2741"/>
                      <a:pt x="45561" y="3034"/>
                      <a:pt x="45355" y="2741"/>
                    </a:cubicBezTo>
                    <a:cubicBezTo>
                      <a:pt x="44398" y="2965"/>
                      <a:pt x="43028" y="2482"/>
                      <a:pt x="41908" y="2879"/>
                    </a:cubicBezTo>
                    <a:cubicBezTo>
                      <a:pt x="40383" y="2879"/>
                      <a:pt x="38850" y="2293"/>
                      <a:pt x="37281" y="2172"/>
                    </a:cubicBezTo>
                    <a:cubicBezTo>
                      <a:pt x="33534" y="3197"/>
                      <a:pt x="29742" y="1896"/>
                      <a:pt x="26012" y="1405"/>
                    </a:cubicBezTo>
                    <a:cubicBezTo>
                      <a:pt x="22712" y="1"/>
                      <a:pt x="19869" y="2276"/>
                      <a:pt x="16672" y="2284"/>
                    </a:cubicBezTo>
                    <a:cubicBezTo>
                      <a:pt x="13906" y="1983"/>
                      <a:pt x="11287" y="1147"/>
                      <a:pt x="8599" y="432"/>
                    </a:cubicBezTo>
                    <a:cubicBezTo>
                      <a:pt x="5781" y="828"/>
                      <a:pt x="2912" y="957"/>
                      <a:pt x="0" y="1173"/>
                    </a:cubicBezTo>
                    <a:lnTo>
                      <a:pt x="0" y="13330"/>
                    </a:lnTo>
                    <a:lnTo>
                      <a:pt x="51265" y="13330"/>
                    </a:lnTo>
                    <a:close/>
                  </a:path>
                </a:pathLst>
              </a:custGeom>
              <a:gradFill>
                <a:gsLst>
                  <a:gs pos="0">
                    <a:srgbClr val="193D7E"/>
                  </a:gs>
                  <a:gs pos="100000">
                    <a:srgbClr val="4884B6">
                      <a:alpha val="61568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29"/>
              <p:cNvSpPr/>
              <p:nvPr/>
            </p:nvSpPr>
            <p:spPr>
              <a:xfrm flipH="1" rot="10800000">
                <a:off x="4692425" y="-385985"/>
                <a:ext cx="4497241" cy="1279809"/>
              </a:xfrm>
              <a:custGeom>
                <a:rect b="b" l="l" r="r" t="t"/>
                <a:pathLst>
                  <a:path extrusionOk="0" h="25082" w="88138">
                    <a:moveTo>
                      <a:pt x="75712" y="0"/>
                    </a:moveTo>
                    <a:cubicBezTo>
                      <a:pt x="66612" y="0"/>
                      <a:pt x="75193" y="3627"/>
                      <a:pt x="67940" y="3822"/>
                    </a:cubicBezTo>
                    <a:cubicBezTo>
                      <a:pt x="60718" y="4048"/>
                      <a:pt x="44397" y="3886"/>
                      <a:pt x="50744" y="8129"/>
                    </a:cubicBezTo>
                    <a:cubicBezTo>
                      <a:pt x="53545" y="10001"/>
                      <a:pt x="52468" y="10466"/>
                      <a:pt x="49660" y="10466"/>
                    </a:cubicBezTo>
                    <a:cubicBezTo>
                      <a:pt x="46880" y="10466"/>
                      <a:pt x="42405" y="10010"/>
                      <a:pt x="38320" y="10010"/>
                    </a:cubicBezTo>
                    <a:cubicBezTo>
                      <a:pt x="37181" y="10010"/>
                      <a:pt x="36072" y="10046"/>
                      <a:pt x="35039" y="10136"/>
                    </a:cubicBezTo>
                    <a:cubicBezTo>
                      <a:pt x="26522" y="10881"/>
                      <a:pt x="39669" y="15253"/>
                      <a:pt x="32610" y="15350"/>
                    </a:cubicBezTo>
                    <a:cubicBezTo>
                      <a:pt x="32410" y="15353"/>
                      <a:pt x="32212" y="15354"/>
                      <a:pt x="32016" y="15354"/>
                    </a:cubicBezTo>
                    <a:cubicBezTo>
                      <a:pt x="25270" y="15354"/>
                      <a:pt x="20574" y="13760"/>
                      <a:pt x="24287" y="12533"/>
                    </a:cubicBezTo>
                    <a:cubicBezTo>
                      <a:pt x="26532" y="11778"/>
                      <a:pt x="22976" y="10870"/>
                      <a:pt x="18144" y="10870"/>
                    </a:cubicBezTo>
                    <a:cubicBezTo>
                      <a:pt x="14680" y="10870"/>
                      <a:pt x="10559" y="11337"/>
                      <a:pt x="7448" y="12662"/>
                    </a:cubicBezTo>
                    <a:cubicBezTo>
                      <a:pt x="0" y="15836"/>
                      <a:pt x="30764" y="15641"/>
                      <a:pt x="22668" y="18426"/>
                    </a:cubicBezTo>
                    <a:cubicBezTo>
                      <a:pt x="14573" y="21211"/>
                      <a:pt x="4469" y="21373"/>
                      <a:pt x="4469" y="21373"/>
                    </a:cubicBezTo>
                    <a:cubicBezTo>
                      <a:pt x="4469" y="21373"/>
                      <a:pt x="4634" y="18937"/>
                      <a:pt x="4022" y="18937"/>
                    </a:cubicBezTo>
                    <a:cubicBezTo>
                      <a:pt x="3696" y="18937"/>
                      <a:pt x="3148" y="19631"/>
                      <a:pt x="2235" y="21762"/>
                    </a:cubicBezTo>
                    <a:lnTo>
                      <a:pt x="12144" y="23413"/>
                    </a:lnTo>
                    <a:cubicBezTo>
                      <a:pt x="12144" y="23413"/>
                      <a:pt x="16452" y="21826"/>
                      <a:pt x="17964" y="21826"/>
                    </a:cubicBezTo>
                    <a:cubicBezTo>
                      <a:pt x="18512" y="21826"/>
                      <a:pt x="18693" y="22035"/>
                      <a:pt x="18167" y="22604"/>
                    </a:cubicBezTo>
                    <a:cubicBezTo>
                      <a:pt x="16616" y="24281"/>
                      <a:pt x="19775" y="25081"/>
                      <a:pt x="23555" y="25081"/>
                    </a:cubicBezTo>
                    <a:cubicBezTo>
                      <a:pt x="24590" y="25081"/>
                      <a:pt x="25672" y="25021"/>
                      <a:pt x="26716" y="24903"/>
                    </a:cubicBezTo>
                    <a:cubicBezTo>
                      <a:pt x="31574" y="24352"/>
                      <a:pt x="24514" y="22312"/>
                      <a:pt x="27105" y="21762"/>
                    </a:cubicBezTo>
                    <a:cubicBezTo>
                      <a:pt x="27723" y="21634"/>
                      <a:pt x="28735" y="21584"/>
                      <a:pt x="29982" y="21584"/>
                    </a:cubicBezTo>
                    <a:cubicBezTo>
                      <a:pt x="34091" y="21584"/>
                      <a:pt x="40755" y="22118"/>
                      <a:pt x="44332" y="22118"/>
                    </a:cubicBezTo>
                    <a:cubicBezTo>
                      <a:pt x="48963" y="22118"/>
                      <a:pt x="45336" y="18070"/>
                      <a:pt x="40867" y="17681"/>
                    </a:cubicBezTo>
                    <a:cubicBezTo>
                      <a:pt x="36649" y="17281"/>
                      <a:pt x="45049" y="14158"/>
                      <a:pt x="55294" y="14158"/>
                    </a:cubicBezTo>
                    <a:cubicBezTo>
                      <a:pt x="55824" y="14158"/>
                      <a:pt x="56359" y="14167"/>
                      <a:pt x="56897" y="14184"/>
                    </a:cubicBezTo>
                    <a:cubicBezTo>
                      <a:pt x="57482" y="14203"/>
                      <a:pt x="58014" y="14212"/>
                      <a:pt x="58498" y="14212"/>
                    </a:cubicBezTo>
                    <a:cubicBezTo>
                      <a:pt x="67044" y="14212"/>
                      <a:pt x="60404" y="11391"/>
                      <a:pt x="58290" y="11237"/>
                    </a:cubicBezTo>
                    <a:cubicBezTo>
                      <a:pt x="56128" y="11047"/>
                      <a:pt x="52750" y="6051"/>
                      <a:pt x="69472" y="6051"/>
                    </a:cubicBezTo>
                    <a:cubicBezTo>
                      <a:pt x="69785" y="6051"/>
                      <a:pt x="70105" y="6052"/>
                      <a:pt x="70433" y="6056"/>
                    </a:cubicBezTo>
                    <a:cubicBezTo>
                      <a:pt x="70706" y="6059"/>
                      <a:pt x="70973" y="6060"/>
                      <a:pt x="71236" y="6060"/>
                    </a:cubicBezTo>
                    <a:cubicBezTo>
                      <a:pt x="88137" y="6060"/>
                      <a:pt x="84672" y="0"/>
                      <a:pt x="7571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4FF">
                      <a:alpha val="69019"/>
                      <a:alpha val="13020"/>
                    </a:srgbClr>
                  </a:gs>
                  <a:gs pos="100000">
                    <a:schemeClr val="dk2">
                      <a:alpha val="13020"/>
                    </a:scheme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4" name="Google Shape;324;p29"/>
            <p:cNvSpPr/>
            <p:nvPr/>
          </p:nvSpPr>
          <p:spPr>
            <a:xfrm flipH="1">
              <a:off x="8" y="3898201"/>
              <a:ext cx="9144017" cy="1245301"/>
            </a:xfrm>
            <a:custGeom>
              <a:rect b="b" l="l" r="r" t="t"/>
              <a:pathLst>
                <a:path extrusionOk="0" h="19301" w="50275">
                  <a:moveTo>
                    <a:pt x="50275" y="4395"/>
                  </a:moveTo>
                  <a:cubicBezTo>
                    <a:pt x="49138" y="3964"/>
                    <a:pt x="47931" y="3817"/>
                    <a:pt x="46768" y="4214"/>
                  </a:cubicBezTo>
                  <a:cubicBezTo>
                    <a:pt x="45743" y="3748"/>
                    <a:pt x="45010" y="4481"/>
                    <a:pt x="44149" y="5015"/>
                  </a:cubicBezTo>
                  <a:cubicBezTo>
                    <a:pt x="43175" y="5239"/>
                    <a:pt x="42202" y="4421"/>
                    <a:pt x="41314" y="5015"/>
                  </a:cubicBezTo>
                  <a:cubicBezTo>
                    <a:pt x="40565" y="5084"/>
                    <a:pt x="40013" y="4326"/>
                    <a:pt x="39333" y="5067"/>
                  </a:cubicBezTo>
                  <a:cubicBezTo>
                    <a:pt x="38281" y="5041"/>
                    <a:pt x="37299" y="4084"/>
                    <a:pt x="36222" y="3835"/>
                  </a:cubicBezTo>
                  <a:cubicBezTo>
                    <a:pt x="33948" y="1853"/>
                    <a:pt x="34335" y="3240"/>
                    <a:pt x="32095" y="3947"/>
                  </a:cubicBezTo>
                  <a:cubicBezTo>
                    <a:pt x="31165" y="4024"/>
                    <a:pt x="30174" y="3671"/>
                    <a:pt x="29390" y="3697"/>
                  </a:cubicBezTo>
                  <a:cubicBezTo>
                    <a:pt x="28993" y="2818"/>
                    <a:pt x="27046" y="1689"/>
                    <a:pt x="26564" y="2973"/>
                  </a:cubicBezTo>
                  <a:cubicBezTo>
                    <a:pt x="26245" y="3645"/>
                    <a:pt x="26469" y="2172"/>
                    <a:pt x="25263" y="3335"/>
                  </a:cubicBezTo>
                  <a:cubicBezTo>
                    <a:pt x="19955" y="1"/>
                    <a:pt x="19869" y="5489"/>
                    <a:pt x="16483" y="3559"/>
                  </a:cubicBezTo>
                  <a:cubicBezTo>
                    <a:pt x="15845" y="3007"/>
                    <a:pt x="14975" y="2990"/>
                    <a:pt x="14355" y="2671"/>
                  </a:cubicBezTo>
                  <a:cubicBezTo>
                    <a:pt x="14122" y="2249"/>
                    <a:pt x="13717" y="2318"/>
                    <a:pt x="13407" y="2611"/>
                  </a:cubicBezTo>
                  <a:cubicBezTo>
                    <a:pt x="11658" y="4533"/>
                    <a:pt x="10503" y="3843"/>
                    <a:pt x="8410" y="3232"/>
                  </a:cubicBezTo>
                  <a:cubicBezTo>
                    <a:pt x="7333" y="3266"/>
                    <a:pt x="7565" y="4464"/>
                    <a:pt x="5868" y="3197"/>
                  </a:cubicBezTo>
                  <a:cubicBezTo>
                    <a:pt x="5463" y="3059"/>
                    <a:pt x="4989" y="2921"/>
                    <a:pt x="4696" y="2379"/>
                  </a:cubicBezTo>
                  <a:cubicBezTo>
                    <a:pt x="3895" y="2232"/>
                    <a:pt x="3119" y="2335"/>
                    <a:pt x="2585" y="1474"/>
                  </a:cubicBezTo>
                  <a:cubicBezTo>
                    <a:pt x="2292" y="1207"/>
                    <a:pt x="1930" y="1560"/>
                    <a:pt x="1681" y="1715"/>
                  </a:cubicBezTo>
                  <a:cubicBezTo>
                    <a:pt x="1155" y="1551"/>
                    <a:pt x="655" y="1112"/>
                    <a:pt x="78" y="1353"/>
                  </a:cubicBezTo>
                  <a:cubicBezTo>
                    <a:pt x="52" y="1336"/>
                    <a:pt x="26" y="1327"/>
                    <a:pt x="0" y="1319"/>
                  </a:cubicBezTo>
                  <a:lnTo>
                    <a:pt x="0" y="19300"/>
                  </a:lnTo>
                  <a:lnTo>
                    <a:pt x="50275" y="193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5" name="Google Shape;325;p29"/>
          <p:cNvSpPr txBox="1"/>
          <p:nvPr>
            <p:ph type="title"/>
          </p:nvPr>
        </p:nvSpPr>
        <p:spPr>
          <a:xfrm>
            <a:off x="720000" y="387600"/>
            <a:ext cx="57813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oogle Shape;327;p30"/>
          <p:cNvGrpSpPr/>
          <p:nvPr/>
        </p:nvGrpSpPr>
        <p:grpSpPr>
          <a:xfrm>
            <a:off x="-738876" y="280326"/>
            <a:ext cx="9882899" cy="4863169"/>
            <a:chOff x="-738876" y="280326"/>
            <a:chExt cx="9882899" cy="4863169"/>
          </a:xfrm>
        </p:grpSpPr>
        <p:sp>
          <p:nvSpPr>
            <p:cNvPr id="328" name="Google Shape;328;p30"/>
            <p:cNvSpPr/>
            <p:nvPr/>
          </p:nvSpPr>
          <p:spPr>
            <a:xfrm>
              <a:off x="0" y="3417175"/>
              <a:ext cx="9144017" cy="1726281"/>
            </a:xfrm>
            <a:custGeom>
              <a:rect b="b" l="l" r="r" t="t"/>
              <a:pathLst>
                <a:path extrusionOk="0" h="19301" w="50275">
                  <a:moveTo>
                    <a:pt x="50275" y="4395"/>
                  </a:moveTo>
                  <a:cubicBezTo>
                    <a:pt x="49138" y="3964"/>
                    <a:pt x="47931" y="3817"/>
                    <a:pt x="46768" y="4214"/>
                  </a:cubicBezTo>
                  <a:cubicBezTo>
                    <a:pt x="45743" y="3748"/>
                    <a:pt x="45010" y="4481"/>
                    <a:pt x="44149" y="5015"/>
                  </a:cubicBezTo>
                  <a:cubicBezTo>
                    <a:pt x="43175" y="5239"/>
                    <a:pt x="42202" y="4421"/>
                    <a:pt x="41314" y="5015"/>
                  </a:cubicBezTo>
                  <a:cubicBezTo>
                    <a:pt x="40565" y="5084"/>
                    <a:pt x="40013" y="4326"/>
                    <a:pt x="39333" y="5067"/>
                  </a:cubicBezTo>
                  <a:cubicBezTo>
                    <a:pt x="38281" y="5041"/>
                    <a:pt x="37299" y="4084"/>
                    <a:pt x="36222" y="3835"/>
                  </a:cubicBezTo>
                  <a:cubicBezTo>
                    <a:pt x="33948" y="1853"/>
                    <a:pt x="34335" y="3240"/>
                    <a:pt x="32095" y="3947"/>
                  </a:cubicBezTo>
                  <a:cubicBezTo>
                    <a:pt x="31165" y="4024"/>
                    <a:pt x="30174" y="3671"/>
                    <a:pt x="29390" y="3697"/>
                  </a:cubicBezTo>
                  <a:cubicBezTo>
                    <a:pt x="28993" y="2818"/>
                    <a:pt x="27046" y="1689"/>
                    <a:pt x="26564" y="2973"/>
                  </a:cubicBezTo>
                  <a:cubicBezTo>
                    <a:pt x="26245" y="3645"/>
                    <a:pt x="26469" y="2172"/>
                    <a:pt x="25263" y="3335"/>
                  </a:cubicBezTo>
                  <a:cubicBezTo>
                    <a:pt x="19955" y="1"/>
                    <a:pt x="19869" y="5489"/>
                    <a:pt x="16483" y="3559"/>
                  </a:cubicBezTo>
                  <a:cubicBezTo>
                    <a:pt x="15845" y="3007"/>
                    <a:pt x="14975" y="2990"/>
                    <a:pt x="14355" y="2671"/>
                  </a:cubicBezTo>
                  <a:cubicBezTo>
                    <a:pt x="14122" y="2249"/>
                    <a:pt x="13717" y="2318"/>
                    <a:pt x="13407" y="2611"/>
                  </a:cubicBezTo>
                  <a:cubicBezTo>
                    <a:pt x="11658" y="4533"/>
                    <a:pt x="10503" y="3843"/>
                    <a:pt x="8410" y="3232"/>
                  </a:cubicBezTo>
                  <a:cubicBezTo>
                    <a:pt x="7333" y="3266"/>
                    <a:pt x="7565" y="4464"/>
                    <a:pt x="5868" y="3197"/>
                  </a:cubicBezTo>
                  <a:cubicBezTo>
                    <a:pt x="5463" y="3059"/>
                    <a:pt x="4989" y="2921"/>
                    <a:pt x="4696" y="2379"/>
                  </a:cubicBezTo>
                  <a:cubicBezTo>
                    <a:pt x="3895" y="2232"/>
                    <a:pt x="3119" y="2335"/>
                    <a:pt x="2585" y="1474"/>
                  </a:cubicBezTo>
                  <a:cubicBezTo>
                    <a:pt x="2292" y="1207"/>
                    <a:pt x="1930" y="1560"/>
                    <a:pt x="1681" y="1715"/>
                  </a:cubicBezTo>
                  <a:cubicBezTo>
                    <a:pt x="1155" y="1551"/>
                    <a:pt x="655" y="1112"/>
                    <a:pt x="78" y="1353"/>
                  </a:cubicBezTo>
                  <a:cubicBezTo>
                    <a:pt x="52" y="1336"/>
                    <a:pt x="26" y="1327"/>
                    <a:pt x="0" y="1319"/>
                  </a:cubicBezTo>
                  <a:lnTo>
                    <a:pt x="0" y="19300"/>
                  </a:lnTo>
                  <a:lnTo>
                    <a:pt x="50275" y="19300"/>
                  </a:lnTo>
                  <a:close/>
                </a:path>
              </a:pathLst>
            </a:custGeom>
            <a:gradFill>
              <a:gsLst>
                <a:gs pos="0">
                  <a:srgbClr val="193D7E"/>
                </a:gs>
                <a:gs pos="100000">
                  <a:srgbClr val="4884B6">
                    <a:alpha val="61568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 flipH="1" rot="10800000">
              <a:off x="-738876" y="280326"/>
              <a:ext cx="3829376" cy="1089750"/>
            </a:xfrm>
            <a:custGeom>
              <a:rect b="b" l="l" r="r" t="t"/>
              <a:pathLst>
                <a:path extrusionOk="0" h="25082" w="88138">
                  <a:moveTo>
                    <a:pt x="75712" y="0"/>
                  </a:moveTo>
                  <a:cubicBezTo>
                    <a:pt x="66612" y="0"/>
                    <a:pt x="75193" y="3627"/>
                    <a:pt x="67940" y="3822"/>
                  </a:cubicBezTo>
                  <a:cubicBezTo>
                    <a:pt x="60718" y="4048"/>
                    <a:pt x="44397" y="3886"/>
                    <a:pt x="50744" y="8129"/>
                  </a:cubicBezTo>
                  <a:cubicBezTo>
                    <a:pt x="53545" y="10001"/>
                    <a:pt x="52468" y="10466"/>
                    <a:pt x="49660" y="10466"/>
                  </a:cubicBezTo>
                  <a:cubicBezTo>
                    <a:pt x="46880" y="10466"/>
                    <a:pt x="42405" y="10010"/>
                    <a:pt x="38320" y="10010"/>
                  </a:cubicBezTo>
                  <a:cubicBezTo>
                    <a:pt x="37181" y="10010"/>
                    <a:pt x="36072" y="10046"/>
                    <a:pt x="35039" y="10136"/>
                  </a:cubicBezTo>
                  <a:cubicBezTo>
                    <a:pt x="26522" y="10881"/>
                    <a:pt x="39669" y="15253"/>
                    <a:pt x="32610" y="15350"/>
                  </a:cubicBezTo>
                  <a:cubicBezTo>
                    <a:pt x="32410" y="15353"/>
                    <a:pt x="32212" y="15354"/>
                    <a:pt x="32016" y="15354"/>
                  </a:cubicBezTo>
                  <a:cubicBezTo>
                    <a:pt x="25270" y="15354"/>
                    <a:pt x="20574" y="13760"/>
                    <a:pt x="24287" y="12533"/>
                  </a:cubicBezTo>
                  <a:cubicBezTo>
                    <a:pt x="26532" y="11778"/>
                    <a:pt x="22976" y="10870"/>
                    <a:pt x="18144" y="10870"/>
                  </a:cubicBezTo>
                  <a:cubicBezTo>
                    <a:pt x="14680" y="10870"/>
                    <a:pt x="10559" y="11337"/>
                    <a:pt x="7448" y="12662"/>
                  </a:cubicBezTo>
                  <a:cubicBezTo>
                    <a:pt x="0" y="15836"/>
                    <a:pt x="30764" y="15641"/>
                    <a:pt x="22668" y="18426"/>
                  </a:cubicBezTo>
                  <a:cubicBezTo>
                    <a:pt x="14573" y="21211"/>
                    <a:pt x="4469" y="21373"/>
                    <a:pt x="4469" y="21373"/>
                  </a:cubicBezTo>
                  <a:cubicBezTo>
                    <a:pt x="4469" y="21373"/>
                    <a:pt x="4634" y="18937"/>
                    <a:pt x="4022" y="18937"/>
                  </a:cubicBezTo>
                  <a:cubicBezTo>
                    <a:pt x="3696" y="18937"/>
                    <a:pt x="3148" y="19631"/>
                    <a:pt x="2235" y="21762"/>
                  </a:cubicBezTo>
                  <a:lnTo>
                    <a:pt x="12144" y="23413"/>
                  </a:lnTo>
                  <a:cubicBezTo>
                    <a:pt x="12144" y="23413"/>
                    <a:pt x="16452" y="21826"/>
                    <a:pt x="17964" y="21826"/>
                  </a:cubicBezTo>
                  <a:cubicBezTo>
                    <a:pt x="18512" y="21826"/>
                    <a:pt x="18693" y="22035"/>
                    <a:pt x="18167" y="22604"/>
                  </a:cubicBezTo>
                  <a:cubicBezTo>
                    <a:pt x="16616" y="24281"/>
                    <a:pt x="19775" y="25081"/>
                    <a:pt x="23555" y="25081"/>
                  </a:cubicBezTo>
                  <a:cubicBezTo>
                    <a:pt x="24590" y="25081"/>
                    <a:pt x="25672" y="25021"/>
                    <a:pt x="26716" y="24903"/>
                  </a:cubicBezTo>
                  <a:cubicBezTo>
                    <a:pt x="31574" y="24352"/>
                    <a:pt x="24514" y="22312"/>
                    <a:pt x="27105" y="21762"/>
                  </a:cubicBezTo>
                  <a:cubicBezTo>
                    <a:pt x="27723" y="21634"/>
                    <a:pt x="28735" y="21584"/>
                    <a:pt x="29982" y="21584"/>
                  </a:cubicBezTo>
                  <a:cubicBezTo>
                    <a:pt x="34091" y="21584"/>
                    <a:pt x="40755" y="22118"/>
                    <a:pt x="44332" y="22118"/>
                  </a:cubicBezTo>
                  <a:cubicBezTo>
                    <a:pt x="48963" y="22118"/>
                    <a:pt x="45336" y="18070"/>
                    <a:pt x="40867" y="17681"/>
                  </a:cubicBezTo>
                  <a:cubicBezTo>
                    <a:pt x="36649" y="17281"/>
                    <a:pt x="45049" y="14158"/>
                    <a:pt x="55294" y="14158"/>
                  </a:cubicBezTo>
                  <a:cubicBezTo>
                    <a:pt x="55824" y="14158"/>
                    <a:pt x="56359" y="14167"/>
                    <a:pt x="56897" y="14184"/>
                  </a:cubicBezTo>
                  <a:cubicBezTo>
                    <a:pt x="57482" y="14203"/>
                    <a:pt x="58014" y="14212"/>
                    <a:pt x="58498" y="14212"/>
                  </a:cubicBezTo>
                  <a:cubicBezTo>
                    <a:pt x="67044" y="14212"/>
                    <a:pt x="60404" y="11391"/>
                    <a:pt x="58290" y="11237"/>
                  </a:cubicBezTo>
                  <a:cubicBezTo>
                    <a:pt x="56128" y="11047"/>
                    <a:pt x="52750" y="6051"/>
                    <a:pt x="69472" y="6051"/>
                  </a:cubicBezTo>
                  <a:cubicBezTo>
                    <a:pt x="69785" y="6051"/>
                    <a:pt x="70105" y="6052"/>
                    <a:pt x="70433" y="6056"/>
                  </a:cubicBezTo>
                  <a:cubicBezTo>
                    <a:pt x="70706" y="6059"/>
                    <a:pt x="70973" y="6060"/>
                    <a:pt x="71236" y="6060"/>
                  </a:cubicBezTo>
                  <a:cubicBezTo>
                    <a:pt x="88137" y="6060"/>
                    <a:pt x="84672" y="0"/>
                    <a:pt x="75712" y="0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69019"/>
                    <a:alpha val="13020"/>
                  </a:srgbClr>
                </a:gs>
                <a:gs pos="100000">
                  <a:schemeClr val="dk2">
                    <a:alpha val="13020"/>
                  </a:scheme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0" y="4053725"/>
              <a:ext cx="9144023" cy="1089770"/>
            </a:xfrm>
            <a:custGeom>
              <a:rect b="b" l="l" r="r" t="t"/>
              <a:pathLst>
                <a:path extrusionOk="0" h="20722" w="52265">
                  <a:moveTo>
                    <a:pt x="52265" y="9564"/>
                  </a:moveTo>
                  <a:cubicBezTo>
                    <a:pt x="51179" y="9478"/>
                    <a:pt x="50111" y="8091"/>
                    <a:pt x="48999" y="7815"/>
                  </a:cubicBezTo>
                  <a:cubicBezTo>
                    <a:pt x="48172" y="7600"/>
                    <a:pt x="47940" y="6221"/>
                    <a:pt x="47061" y="6367"/>
                  </a:cubicBezTo>
                  <a:cubicBezTo>
                    <a:pt x="45501" y="6764"/>
                    <a:pt x="44304" y="8022"/>
                    <a:pt x="42546" y="7289"/>
                  </a:cubicBezTo>
                  <a:cubicBezTo>
                    <a:pt x="42020" y="7065"/>
                    <a:pt x="41624" y="6798"/>
                    <a:pt x="41029" y="7031"/>
                  </a:cubicBezTo>
                  <a:cubicBezTo>
                    <a:pt x="40719" y="6031"/>
                    <a:pt x="39858" y="5773"/>
                    <a:pt x="39143" y="5118"/>
                  </a:cubicBezTo>
                  <a:cubicBezTo>
                    <a:pt x="37514" y="4825"/>
                    <a:pt x="37738" y="6531"/>
                    <a:pt x="37307" y="5687"/>
                  </a:cubicBezTo>
                  <a:cubicBezTo>
                    <a:pt x="36911" y="4963"/>
                    <a:pt x="36446" y="6324"/>
                    <a:pt x="36041" y="5971"/>
                  </a:cubicBezTo>
                  <a:cubicBezTo>
                    <a:pt x="34533" y="5110"/>
                    <a:pt x="32758" y="3740"/>
                    <a:pt x="31018" y="4506"/>
                  </a:cubicBezTo>
                  <a:cubicBezTo>
                    <a:pt x="29596" y="5273"/>
                    <a:pt x="28226" y="6238"/>
                    <a:pt x="26641" y="5945"/>
                  </a:cubicBezTo>
                  <a:cubicBezTo>
                    <a:pt x="25676" y="5540"/>
                    <a:pt x="24952" y="4394"/>
                    <a:pt x="23866" y="4308"/>
                  </a:cubicBezTo>
                  <a:cubicBezTo>
                    <a:pt x="23229" y="4403"/>
                    <a:pt x="23108" y="3136"/>
                    <a:pt x="22359" y="3783"/>
                  </a:cubicBezTo>
                  <a:cubicBezTo>
                    <a:pt x="18378" y="7384"/>
                    <a:pt x="17740" y="2723"/>
                    <a:pt x="14966" y="4575"/>
                  </a:cubicBezTo>
                  <a:cubicBezTo>
                    <a:pt x="14346" y="4575"/>
                    <a:pt x="13475" y="4136"/>
                    <a:pt x="13139" y="3567"/>
                  </a:cubicBezTo>
                  <a:cubicBezTo>
                    <a:pt x="12709" y="3783"/>
                    <a:pt x="12321" y="3197"/>
                    <a:pt x="12097" y="2826"/>
                  </a:cubicBezTo>
                  <a:cubicBezTo>
                    <a:pt x="11769" y="2068"/>
                    <a:pt x="10804" y="2818"/>
                    <a:pt x="10382" y="2189"/>
                  </a:cubicBezTo>
                  <a:cubicBezTo>
                    <a:pt x="8444" y="0"/>
                    <a:pt x="9598" y="2344"/>
                    <a:pt x="7186" y="862"/>
                  </a:cubicBezTo>
                  <a:cubicBezTo>
                    <a:pt x="6169" y="681"/>
                    <a:pt x="5101" y="1568"/>
                    <a:pt x="4205" y="1508"/>
                  </a:cubicBezTo>
                  <a:cubicBezTo>
                    <a:pt x="3421" y="672"/>
                    <a:pt x="2559" y="1163"/>
                    <a:pt x="1551" y="1146"/>
                  </a:cubicBezTo>
                  <a:cubicBezTo>
                    <a:pt x="1120" y="1525"/>
                    <a:pt x="500" y="1491"/>
                    <a:pt x="0" y="1689"/>
                  </a:cubicBezTo>
                  <a:lnTo>
                    <a:pt x="0" y="20722"/>
                  </a:lnTo>
                  <a:lnTo>
                    <a:pt x="52265" y="207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30"/>
          <p:cNvSpPr txBox="1"/>
          <p:nvPr>
            <p:ph type="title"/>
          </p:nvPr>
        </p:nvSpPr>
        <p:spPr>
          <a:xfrm>
            <a:off x="4576296" y="638203"/>
            <a:ext cx="3852000" cy="9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332" name="Google Shape;332;p30"/>
          <p:cNvSpPr txBox="1"/>
          <p:nvPr>
            <p:ph idx="1" type="subTitle"/>
          </p:nvPr>
        </p:nvSpPr>
        <p:spPr>
          <a:xfrm>
            <a:off x="4576296" y="1679595"/>
            <a:ext cx="3852000" cy="10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3" name="Google Shape;333;p30"/>
          <p:cNvSpPr txBox="1"/>
          <p:nvPr/>
        </p:nvSpPr>
        <p:spPr>
          <a:xfrm>
            <a:off x="4842996" y="2757287"/>
            <a:ext cx="33186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, including icons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, and infographics &amp; images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/>
          <p:nvPr>
            <p:ph idx="1" type="body"/>
          </p:nvPr>
        </p:nvSpPr>
        <p:spPr>
          <a:xfrm>
            <a:off x="720000" y="1093275"/>
            <a:ext cx="7704000" cy="35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AutoNum type="arabicPeriod"/>
              <a:defRPr sz="1200"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36" name="Google Shape;36;p4"/>
          <p:cNvSpPr txBox="1"/>
          <p:nvPr>
            <p:ph type="title"/>
          </p:nvPr>
        </p:nvSpPr>
        <p:spPr>
          <a:xfrm>
            <a:off x="720000" y="387600"/>
            <a:ext cx="57813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grpSp>
        <p:nvGrpSpPr>
          <p:cNvPr id="37" name="Google Shape;37;p4"/>
          <p:cNvGrpSpPr/>
          <p:nvPr/>
        </p:nvGrpSpPr>
        <p:grpSpPr>
          <a:xfrm>
            <a:off x="-114325" y="-174950"/>
            <a:ext cx="9372662" cy="5318447"/>
            <a:chOff x="-114325" y="-174950"/>
            <a:chExt cx="9372662" cy="5318447"/>
          </a:xfrm>
        </p:grpSpPr>
        <p:grpSp>
          <p:nvGrpSpPr>
            <p:cNvPr id="38" name="Google Shape;38;p4"/>
            <p:cNvGrpSpPr/>
            <p:nvPr/>
          </p:nvGrpSpPr>
          <p:grpSpPr>
            <a:xfrm>
              <a:off x="-114325" y="4660094"/>
              <a:ext cx="9372662" cy="483403"/>
              <a:chOff x="0" y="3708146"/>
              <a:chExt cx="9144060" cy="1435708"/>
            </a:xfrm>
          </p:grpSpPr>
          <p:sp>
            <p:nvSpPr>
              <p:cNvPr id="39" name="Google Shape;39;p4"/>
              <p:cNvSpPr/>
              <p:nvPr/>
            </p:nvSpPr>
            <p:spPr>
              <a:xfrm>
                <a:off x="0" y="3708146"/>
                <a:ext cx="9144060" cy="1435708"/>
              </a:xfrm>
              <a:custGeom>
                <a:rect b="b" l="l" r="r" t="t"/>
                <a:pathLst>
                  <a:path extrusionOk="0" h="13330" w="51266">
                    <a:moveTo>
                      <a:pt x="51265" y="4059"/>
                    </a:moveTo>
                    <a:cubicBezTo>
                      <a:pt x="50421" y="3775"/>
                      <a:pt x="49499" y="3663"/>
                      <a:pt x="48663" y="3465"/>
                    </a:cubicBezTo>
                    <a:cubicBezTo>
                      <a:pt x="47914" y="3103"/>
                      <a:pt x="46983" y="3413"/>
                      <a:pt x="46346" y="3051"/>
                    </a:cubicBezTo>
                    <a:cubicBezTo>
                      <a:pt x="46311" y="2698"/>
                      <a:pt x="46044" y="2853"/>
                      <a:pt x="45811" y="2680"/>
                    </a:cubicBezTo>
                    <a:cubicBezTo>
                      <a:pt x="45561" y="2741"/>
                      <a:pt x="45561" y="3034"/>
                      <a:pt x="45355" y="2741"/>
                    </a:cubicBezTo>
                    <a:cubicBezTo>
                      <a:pt x="44398" y="2965"/>
                      <a:pt x="43028" y="2482"/>
                      <a:pt x="41908" y="2879"/>
                    </a:cubicBezTo>
                    <a:cubicBezTo>
                      <a:pt x="40383" y="2879"/>
                      <a:pt x="38850" y="2293"/>
                      <a:pt x="37281" y="2172"/>
                    </a:cubicBezTo>
                    <a:cubicBezTo>
                      <a:pt x="33534" y="3197"/>
                      <a:pt x="29742" y="1896"/>
                      <a:pt x="26012" y="1405"/>
                    </a:cubicBezTo>
                    <a:cubicBezTo>
                      <a:pt x="22712" y="1"/>
                      <a:pt x="19869" y="2276"/>
                      <a:pt x="16672" y="2284"/>
                    </a:cubicBezTo>
                    <a:cubicBezTo>
                      <a:pt x="13906" y="1983"/>
                      <a:pt x="11287" y="1147"/>
                      <a:pt x="8599" y="432"/>
                    </a:cubicBezTo>
                    <a:cubicBezTo>
                      <a:pt x="5781" y="828"/>
                      <a:pt x="2912" y="957"/>
                      <a:pt x="0" y="1173"/>
                    </a:cubicBezTo>
                    <a:lnTo>
                      <a:pt x="0" y="13330"/>
                    </a:lnTo>
                    <a:lnTo>
                      <a:pt x="51265" y="13330"/>
                    </a:lnTo>
                    <a:close/>
                  </a:path>
                </a:pathLst>
              </a:custGeom>
              <a:gradFill>
                <a:gsLst>
                  <a:gs pos="0">
                    <a:srgbClr val="193D7E"/>
                  </a:gs>
                  <a:gs pos="100000">
                    <a:srgbClr val="4884B6">
                      <a:alpha val="61568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4"/>
              <p:cNvSpPr/>
              <p:nvPr/>
            </p:nvSpPr>
            <p:spPr>
              <a:xfrm>
                <a:off x="0" y="4090883"/>
                <a:ext cx="9144018" cy="1043572"/>
              </a:xfrm>
              <a:custGeom>
                <a:rect b="b" l="l" r="r" t="t"/>
                <a:pathLst>
                  <a:path extrusionOk="0" h="15277" w="50120">
                    <a:moveTo>
                      <a:pt x="0" y="15276"/>
                    </a:moveTo>
                    <a:lnTo>
                      <a:pt x="50119" y="15276"/>
                    </a:lnTo>
                    <a:lnTo>
                      <a:pt x="50119" y="698"/>
                    </a:lnTo>
                    <a:cubicBezTo>
                      <a:pt x="49094" y="586"/>
                      <a:pt x="49025" y="1336"/>
                      <a:pt x="48267" y="939"/>
                    </a:cubicBezTo>
                    <a:cubicBezTo>
                      <a:pt x="46449" y="0"/>
                      <a:pt x="46302" y="1336"/>
                      <a:pt x="45372" y="862"/>
                    </a:cubicBezTo>
                    <a:cubicBezTo>
                      <a:pt x="44597" y="836"/>
                      <a:pt x="44416" y="2059"/>
                      <a:pt x="43339" y="1784"/>
                    </a:cubicBezTo>
                    <a:cubicBezTo>
                      <a:pt x="43011" y="1999"/>
                      <a:pt x="42830" y="2757"/>
                      <a:pt x="42365" y="2559"/>
                    </a:cubicBezTo>
                    <a:cubicBezTo>
                      <a:pt x="41986" y="3136"/>
                      <a:pt x="41038" y="3584"/>
                      <a:pt x="40513" y="2947"/>
                    </a:cubicBezTo>
                    <a:cubicBezTo>
                      <a:pt x="37282" y="3404"/>
                      <a:pt x="38875" y="4705"/>
                      <a:pt x="35274" y="2585"/>
                    </a:cubicBezTo>
                    <a:cubicBezTo>
                      <a:pt x="34835" y="3171"/>
                      <a:pt x="34188" y="3102"/>
                      <a:pt x="33611" y="3550"/>
                    </a:cubicBezTo>
                    <a:cubicBezTo>
                      <a:pt x="33008" y="4084"/>
                      <a:pt x="32534" y="4412"/>
                      <a:pt x="31724" y="4257"/>
                    </a:cubicBezTo>
                    <a:cubicBezTo>
                      <a:pt x="30639" y="4412"/>
                      <a:pt x="29708" y="2809"/>
                      <a:pt x="28571" y="3136"/>
                    </a:cubicBezTo>
                    <a:cubicBezTo>
                      <a:pt x="27416" y="2887"/>
                      <a:pt x="26460" y="4282"/>
                      <a:pt x="25503" y="4265"/>
                    </a:cubicBezTo>
                    <a:cubicBezTo>
                      <a:pt x="24935" y="3438"/>
                      <a:pt x="24745" y="4627"/>
                      <a:pt x="24564" y="4127"/>
                    </a:cubicBezTo>
                    <a:cubicBezTo>
                      <a:pt x="24039" y="3042"/>
                      <a:pt x="22471" y="4179"/>
                      <a:pt x="22204" y="4972"/>
                    </a:cubicBezTo>
                    <a:cubicBezTo>
                      <a:pt x="21592" y="5015"/>
                      <a:pt x="20851" y="5316"/>
                      <a:pt x="20127" y="5402"/>
                    </a:cubicBezTo>
                    <a:cubicBezTo>
                      <a:pt x="15785" y="4162"/>
                      <a:pt x="19265" y="4110"/>
                      <a:pt x="14466" y="6755"/>
                    </a:cubicBezTo>
                    <a:cubicBezTo>
                      <a:pt x="14027" y="7151"/>
                      <a:pt x="13639" y="6841"/>
                      <a:pt x="13183" y="6678"/>
                    </a:cubicBezTo>
                    <a:cubicBezTo>
                      <a:pt x="12786" y="6669"/>
                      <a:pt x="12450" y="7289"/>
                      <a:pt x="11994" y="7022"/>
                    </a:cubicBezTo>
                    <a:cubicBezTo>
                      <a:pt x="10339" y="6747"/>
                      <a:pt x="10313" y="7979"/>
                      <a:pt x="8263" y="6566"/>
                    </a:cubicBezTo>
                    <a:cubicBezTo>
                      <a:pt x="7651" y="6721"/>
                      <a:pt x="7091" y="6859"/>
                      <a:pt x="6419" y="6669"/>
                    </a:cubicBezTo>
                    <a:cubicBezTo>
                      <a:pt x="5506" y="6669"/>
                      <a:pt x="4610" y="7117"/>
                      <a:pt x="3826" y="7556"/>
                    </a:cubicBezTo>
                    <a:cubicBezTo>
                      <a:pt x="2654" y="7600"/>
                      <a:pt x="1534" y="6411"/>
                      <a:pt x="405" y="7229"/>
                    </a:cubicBezTo>
                    <a:cubicBezTo>
                      <a:pt x="276" y="7143"/>
                      <a:pt x="147" y="7057"/>
                      <a:pt x="0" y="69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" name="Google Shape;41;p4"/>
            <p:cNvSpPr/>
            <p:nvPr/>
          </p:nvSpPr>
          <p:spPr>
            <a:xfrm>
              <a:off x="6008650" y="-174950"/>
              <a:ext cx="3135351" cy="1068780"/>
            </a:xfrm>
            <a:custGeom>
              <a:rect b="b" l="l" r="r" t="t"/>
              <a:pathLst>
                <a:path extrusionOk="0" h="31602" w="92707">
                  <a:moveTo>
                    <a:pt x="41913" y="1"/>
                  </a:moveTo>
                  <a:cubicBezTo>
                    <a:pt x="37758" y="1"/>
                    <a:pt x="35008" y="701"/>
                    <a:pt x="35794" y="3263"/>
                  </a:cubicBezTo>
                  <a:cubicBezTo>
                    <a:pt x="35968" y="3755"/>
                    <a:pt x="35736" y="4334"/>
                    <a:pt x="35273" y="4594"/>
                  </a:cubicBezTo>
                  <a:cubicBezTo>
                    <a:pt x="32038" y="6512"/>
                    <a:pt x="28721" y="7154"/>
                    <a:pt x="25419" y="7154"/>
                  </a:cubicBezTo>
                  <a:cubicBezTo>
                    <a:pt x="18737" y="7154"/>
                    <a:pt x="12118" y="4525"/>
                    <a:pt x="6372" y="4525"/>
                  </a:cubicBezTo>
                  <a:cubicBezTo>
                    <a:pt x="4544" y="4525"/>
                    <a:pt x="2804" y="4791"/>
                    <a:pt x="1179" y="5492"/>
                  </a:cubicBezTo>
                  <a:cubicBezTo>
                    <a:pt x="947" y="5607"/>
                    <a:pt x="744" y="5781"/>
                    <a:pt x="629" y="6013"/>
                  </a:cubicBezTo>
                  <a:cubicBezTo>
                    <a:pt x="0" y="7219"/>
                    <a:pt x="977" y="7506"/>
                    <a:pt x="2431" y="7506"/>
                  </a:cubicBezTo>
                  <a:cubicBezTo>
                    <a:pt x="3746" y="7506"/>
                    <a:pt x="5452" y="7271"/>
                    <a:pt x="6713" y="7271"/>
                  </a:cubicBezTo>
                  <a:cubicBezTo>
                    <a:pt x="8035" y="7271"/>
                    <a:pt x="8866" y="7529"/>
                    <a:pt x="8241" y="8588"/>
                  </a:cubicBezTo>
                  <a:cubicBezTo>
                    <a:pt x="8067" y="8849"/>
                    <a:pt x="7806" y="9052"/>
                    <a:pt x="7488" y="9138"/>
                  </a:cubicBezTo>
                  <a:cubicBezTo>
                    <a:pt x="4304" y="9804"/>
                    <a:pt x="310" y="9457"/>
                    <a:pt x="3986" y="11570"/>
                  </a:cubicBezTo>
                  <a:cubicBezTo>
                    <a:pt x="5925" y="13335"/>
                    <a:pt x="16952" y="11917"/>
                    <a:pt x="12756" y="15072"/>
                  </a:cubicBezTo>
                  <a:cubicBezTo>
                    <a:pt x="12669" y="15101"/>
                    <a:pt x="12582" y="15158"/>
                    <a:pt x="12495" y="15216"/>
                  </a:cubicBezTo>
                  <a:cubicBezTo>
                    <a:pt x="2105" y="19471"/>
                    <a:pt x="23725" y="20079"/>
                    <a:pt x="27285" y="20600"/>
                  </a:cubicBezTo>
                  <a:lnTo>
                    <a:pt x="27516" y="20600"/>
                  </a:lnTo>
                  <a:cubicBezTo>
                    <a:pt x="28235" y="20556"/>
                    <a:pt x="28936" y="20535"/>
                    <a:pt x="29622" y="20535"/>
                  </a:cubicBezTo>
                  <a:cubicBezTo>
                    <a:pt x="38443" y="20535"/>
                    <a:pt x="44683" y="23914"/>
                    <a:pt x="52470" y="23914"/>
                  </a:cubicBezTo>
                  <a:cubicBezTo>
                    <a:pt x="54826" y="23914"/>
                    <a:pt x="57324" y="23605"/>
                    <a:pt x="60077" y="22799"/>
                  </a:cubicBezTo>
                  <a:lnTo>
                    <a:pt x="60164" y="22770"/>
                  </a:lnTo>
                  <a:cubicBezTo>
                    <a:pt x="61612" y="22439"/>
                    <a:pt x="63205" y="22275"/>
                    <a:pt x="64834" y="22275"/>
                  </a:cubicBezTo>
                  <a:cubicBezTo>
                    <a:pt x="68186" y="22275"/>
                    <a:pt x="71686" y="22970"/>
                    <a:pt x="74374" y="24333"/>
                  </a:cubicBezTo>
                  <a:cubicBezTo>
                    <a:pt x="74664" y="24478"/>
                    <a:pt x="74866" y="24709"/>
                    <a:pt x="74953" y="25028"/>
                  </a:cubicBezTo>
                  <a:cubicBezTo>
                    <a:pt x="75458" y="26791"/>
                    <a:pt x="73969" y="27260"/>
                    <a:pt x="71708" y="27260"/>
                  </a:cubicBezTo>
                  <a:cubicBezTo>
                    <a:pt x="69129" y="27260"/>
                    <a:pt x="65544" y="26649"/>
                    <a:pt x="62770" y="26649"/>
                  </a:cubicBezTo>
                  <a:cubicBezTo>
                    <a:pt x="61987" y="26649"/>
                    <a:pt x="61268" y="26697"/>
                    <a:pt x="60656" y="26822"/>
                  </a:cubicBezTo>
                  <a:cubicBezTo>
                    <a:pt x="59411" y="27054"/>
                    <a:pt x="59382" y="28790"/>
                    <a:pt x="60569" y="29109"/>
                  </a:cubicBezTo>
                  <a:cubicBezTo>
                    <a:pt x="67351" y="30874"/>
                    <a:pt x="73169" y="31601"/>
                    <a:pt x="77649" y="31601"/>
                  </a:cubicBezTo>
                  <a:cubicBezTo>
                    <a:pt x="92706" y="31601"/>
                    <a:pt x="92627" y="23380"/>
                    <a:pt x="63116" y="18718"/>
                  </a:cubicBezTo>
                  <a:cubicBezTo>
                    <a:pt x="62962" y="18700"/>
                    <a:pt x="62794" y="18691"/>
                    <a:pt x="62614" y="18691"/>
                  </a:cubicBezTo>
                  <a:cubicBezTo>
                    <a:pt x="60191" y="18691"/>
                    <a:pt x="55518" y="20264"/>
                    <a:pt x="52371" y="20264"/>
                  </a:cubicBezTo>
                  <a:cubicBezTo>
                    <a:pt x="51040" y="20264"/>
                    <a:pt x="49983" y="19983"/>
                    <a:pt x="49484" y="19181"/>
                  </a:cubicBezTo>
                  <a:cubicBezTo>
                    <a:pt x="49107" y="18516"/>
                    <a:pt x="49426" y="17705"/>
                    <a:pt x="50120" y="17474"/>
                  </a:cubicBezTo>
                  <a:cubicBezTo>
                    <a:pt x="54925" y="15795"/>
                    <a:pt x="65286" y="16403"/>
                    <a:pt x="56198" y="12988"/>
                  </a:cubicBezTo>
                  <a:cubicBezTo>
                    <a:pt x="56112" y="12930"/>
                    <a:pt x="56025" y="12901"/>
                    <a:pt x="55967" y="12843"/>
                  </a:cubicBezTo>
                  <a:cubicBezTo>
                    <a:pt x="55550" y="12603"/>
                    <a:pt x="54718" y="12521"/>
                    <a:pt x="53667" y="12521"/>
                  </a:cubicBezTo>
                  <a:cubicBezTo>
                    <a:pt x="51477" y="12521"/>
                    <a:pt x="48335" y="12874"/>
                    <a:pt x="46016" y="12874"/>
                  </a:cubicBezTo>
                  <a:cubicBezTo>
                    <a:pt x="43953" y="12874"/>
                    <a:pt x="42541" y="12595"/>
                    <a:pt x="43030" y="11541"/>
                  </a:cubicBezTo>
                  <a:cubicBezTo>
                    <a:pt x="43174" y="11222"/>
                    <a:pt x="43464" y="10991"/>
                    <a:pt x="43782" y="10904"/>
                  </a:cubicBezTo>
                  <a:cubicBezTo>
                    <a:pt x="44621" y="10614"/>
                    <a:pt x="44535" y="9399"/>
                    <a:pt x="43637" y="9225"/>
                  </a:cubicBezTo>
                  <a:cubicBezTo>
                    <a:pt x="42248" y="8704"/>
                    <a:pt x="37154" y="8154"/>
                    <a:pt x="39267" y="6389"/>
                  </a:cubicBezTo>
                  <a:cubicBezTo>
                    <a:pt x="39354" y="6302"/>
                    <a:pt x="39470" y="6244"/>
                    <a:pt x="39556" y="6215"/>
                  </a:cubicBezTo>
                  <a:cubicBezTo>
                    <a:pt x="41220" y="5565"/>
                    <a:pt x="45089" y="5416"/>
                    <a:pt x="49581" y="5416"/>
                  </a:cubicBezTo>
                  <a:cubicBezTo>
                    <a:pt x="53342" y="5416"/>
                    <a:pt x="57541" y="5520"/>
                    <a:pt x="61246" y="5520"/>
                  </a:cubicBezTo>
                  <a:cubicBezTo>
                    <a:pt x="70436" y="5520"/>
                    <a:pt x="76591" y="4881"/>
                    <a:pt x="65518" y="427"/>
                  </a:cubicBezTo>
                  <a:cubicBezTo>
                    <a:pt x="65394" y="365"/>
                    <a:pt x="65253" y="336"/>
                    <a:pt x="65109" y="336"/>
                  </a:cubicBezTo>
                  <a:cubicBezTo>
                    <a:pt x="64984" y="336"/>
                    <a:pt x="64857" y="357"/>
                    <a:pt x="64736" y="398"/>
                  </a:cubicBezTo>
                  <a:cubicBezTo>
                    <a:pt x="63369" y="855"/>
                    <a:pt x="61491" y="1019"/>
                    <a:pt x="59342" y="1019"/>
                  </a:cubicBezTo>
                  <a:cubicBezTo>
                    <a:pt x="53977" y="1019"/>
                    <a:pt x="46923" y="1"/>
                    <a:pt x="41913" y="1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58431"/>
                  </a:srgbClr>
                </a:gs>
                <a:gs pos="100000">
                  <a:srgbClr val="345BA0"/>
                </a:gs>
              </a:gsLst>
              <a:path path="circle">
                <a:fillToRect b="100%" l="100%"/>
              </a:path>
              <a:tileRect r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4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31"/>
          <p:cNvGrpSpPr/>
          <p:nvPr/>
        </p:nvGrpSpPr>
        <p:grpSpPr>
          <a:xfrm>
            <a:off x="-1510337" y="136675"/>
            <a:ext cx="11375722" cy="5006855"/>
            <a:chOff x="-1510337" y="136675"/>
            <a:chExt cx="11375722" cy="5006855"/>
          </a:xfrm>
        </p:grpSpPr>
        <p:grpSp>
          <p:nvGrpSpPr>
            <p:cNvPr id="336" name="Google Shape;336;p31"/>
            <p:cNvGrpSpPr/>
            <p:nvPr/>
          </p:nvGrpSpPr>
          <p:grpSpPr>
            <a:xfrm>
              <a:off x="0" y="136675"/>
              <a:ext cx="9865385" cy="5006855"/>
              <a:chOff x="0" y="136675"/>
              <a:chExt cx="9865385" cy="5006855"/>
            </a:xfrm>
          </p:grpSpPr>
          <p:sp>
            <p:nvSpPr>
              <p:cNvPr id="337" name="Google Shape;337;p31"/>
              <p:cNvSpPr/>
              <p:nvPr/>
            </p:nvSpPr>
            <p:spPr>
              <a:xfrm>
                <a:off x="0" y="4191125"/>
                <a:ext cx="9144060" cy="952395"/>
              </a:xfrm>
              <a:custGeom>
                <a:rect b="b" l="l" r="r" t="t"/>
                <a:pathLst>
                  <a:path extrusionOk="0" h="13330" w="51266">
                    <a:moveTo>
                      <a:pt x="51265" y="4059"/>
                    </a:moveTo>
                    <a:cubicBezTo>
                      <a:pt x="50421" y="3775"/>
                      <a:pt x="49499" y="3663"/>
                      <a:pt x="48663" y="3465"/>
                    </a:cubicBezTo>
                    <a:cubicBezTo>
                      <a:pt x="47914" y="3103"/>
                      <a:pt x="46983" y="3413"/>
                      <a:pt x="46346" y="3051"/>
                    </a:cubicBezTo>
                    <a:cubicBezTo>
                      <a:pt x="46311" y="2698"/>
                      <a:pt x="46044" y="2853"/>
                      <a:pt x="45811" y="2680"/>
                    </a:cubicBezTo>
                    <a:cubicBezTo>
                      <a:pt x="45561" y="2741"/>
                      <a:pt x="45561" y="3034"/>
                      <a:pt x="45355" y="2741"/>
                    </a:cubicBezTo>
                    <a:cubicBezTo>
                      <a:pt x="44398" y="2965"/>
                      <a:pt x="43028" y="2482"/>
                      <a:pt x="41908" y="2879"/>
                    </a:cubicBezTo>
                    <a:cubicBezTo>
                      <a:pt x="40383" y="2879"/>
                      <a:pt x="38850" y="2293"/>
                      <a:pt x="37281" y="2172"/>
                    </a:cubicBezTo>
                    <a:cubicBezTo>
                      <a:pt x="33534" y="3197"/>
                      <a:pt x="29742" y="1896"/>
                      <a:pt x="26012" y="1405"/>
                    </a:cubicBezTo>
                    <a:cubicBezTo>
                      <a:pt x="22712" y="1"/>
                      <a:pt x="19869" y="2276"/>
                      <a:pt x="16672" y="2284"/>
                    </a:cubicBezTo>
                    <a:cubicBezTo>
                      <a:pt x="13906" y="1983"/>
                      <a:pt x="11287" y="1147"/>
                      <a:pt x="8599" y="432"/>
                    </a:cubicBezTo>
                    <a:cubicBezTo>
                      <a:pt x="5781" y="828"/>
                      <a:pt x="2912" y="957"/>
                      <a:pt x="0" y="1173"/>
                    </a:cubicBezTo>
                    <a:lnTo>
                      <a:pt x="0" y="13330"/>
                    </a:lnTo>
                    <a:lnTo>
                      <a:pt x="51265" y="13330"/>
                    </a:lnTo>
                    <a:close/>
                  </a:path>
                </a:pathLst>
              </a:custGeom>
              <a:gradFill>
                <a:gsLst>
                  <a:gs pos="0">
                    <a:srgbClr val="193D7E"/>
                  </a:gs>
                  <a:gs pos="100000">
                    <a:srgbClr val="4884B6">
                      <a:alpha val="61568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31"/>
              <p:cNvSpPr/>
              <p:nvPr/>
            </p:nvSpPr>
            <p:spPr>
              <a:xfrm>
                <a:off x="0" y="4555933"/>
                <a:ext cx="9144020" cy="587597"/>
              </a:xfrm>
              <a:custGeom>
                <a:rect b="b" l="l" r="r" t="t"/>
                <a:pathLst>
                  <a:path extrusionOk="0" h="13450" w="50284">
                    <a:moveTo>
                      <a:pt x="50284" y="2628"/>
                    </a:moveTo>
                    <a:cubicBezTo>
                      <a:pt x="49026" y="3473"/>
                      <a:pt x="48000" y="4601"/>
                      <a:pt x="46622" y="5342"/>
                    </a:cubicBezTo>
                    <a:cubicBezTo>
                      <a:pt x="45743" y="5756"/>
                      <a:pt x="44916" y="5739"/>
                      <a:pt x="43994" y="5480"/>
                    </a:cubicBezTo>
                    <a:cubicBezTo>
                      <a:pt x="43460" y="5627"/>
                      <a:pt x="42676" y="5937"/>
                      <a:pt x="42477" y="6437"/>
                    </a:cubicBezTo>
                    <a:cubicBezTo>
                      <a:pt x="42314" y="6540"/>
                      <a:pt x="42133" y="6626"/>
                      <a:pt x="41960" y="6480"/>
                    </a:cubicBezTo>
                    <a:cubicBezTo>
                      <a:pt x="41469" y="5928"/>
                      <a:pt x="41090" y="5334"/>
                      <a:pt x="40306" y="5325"/>
                    </a:cubicBezTo>
                    <a:cubicBezTo>
                      <a:pt x="39290" y="4464"/>
                      <a:pt x="38299" y="3697"/>
                      <a:pt x="37092" y="3197"/>
                    </a:cubicBezTo>
                    <a:cubicBezTo>
                      <a:pt x="35835" y="2766"/>
                      <a:pt x="34508" y="2551"/>
                      <a:pt x="33267" y="2396"/>
                    </a:cubicBezTo>
                    <a:cubicBezTo>
                      <a:pt x="32716" y="1732"/>
                      <a:pt x="32690" y="2413"/>
                      <a:pt x="32466" y="2120"/>
                    </a:cubicBezTo>
                    <a:cubicBezTo>
                      <a:pt x="30794" y="2163"/>
                      <a:pt x="28787" y="2284"/>
                      <a:pt x="26969" y="1706"/>
                    </a:cubicBezTo>
                    <a:cubicBezTo>
                      <a:pt x="26116" y="1586"/>
                      <a:pt x="25366" y="2111"/>
                      <a:pt x="24522" y="2094"/>
                    </a:cubicBezTo>
                    <a:cubicBezTo>
                      <a:pt x="23962" y="1870"/>
                      <a:pt x="23384" y="1741"/>
                      <a:pt x="22781" y="1853"/>
                    </a:cubicBezTo>
                    <a:cubicBezTo>
                      <a:pt x="19593" y="1655"/>
                      <a:pt x="16448" y="0"/>
                      <a:pt x="13381" y="1534"/>
                    </a:cubicBezTo>
                    <a:cubicBezTo>
                      <a:pt x="10995" y="2301"/>
                      <a:pt x="8444" y="1034"/>
                      <a:pt x="6092" y="500"/>
                    </a:cubicBezTo>
                    <a:cubicBezTo>
                      <a:pt x="4446" y="302"/>
                      <a:pt x="2878" y="1095"/>
                      <a:pt x="1164" y="810"/>
                    </a:cubicBezTo>
                    <a:cubicBezTo>
                      <a:pt x="707" y="612"/>
                      <a:pt x="328" y="569"/>
                      <a:pt x="1" y="664"/>
                    </a:cubicBezTo>
                    <a:lnTo>
                      <a:pt x="1" y="13450"/>
                    </a:lnTo>
                    <a:lnTo>
                      <a:pt x="50275" y="134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31"/>
              <p:cNvSpPr/>
              <p:nvPr/>
            </p:nvSpPr>
            <p:spPr>
              <a:xfrm>
                <a:off x="6656100" y="136675"/>
                <a:ext cx="3209285" cy="1094061"/>
              </a:xfrm>
              <a:custGeom>
                <a:rect b="b" l="l" r="r" t="t"/>
                <a:pathLst>
                  <a:path extrusionOk="0" h="31602" w="92707">
                    <a:moveTo>
                      <a:pt x="41913" y="1"/>
                    </a:moveTo>
                    <a:cubicBezTo>
                      <a:pt x="37758" y="1"/>
                      <a:pt x="35008" y="701"/>
                      <a:pt x="35794" y="3263"/>
                    </a:cubicBezTo>
                    <a:cubicBezTo>
                      <a:pt x="35968" y="3755"/>
                      <a:pt x="35736" y="4334"/>
                      <a:pt x="35273" y="4594"/>
                    </a:cubicBezTo>
                    <a:cubicBezTo>
                      <a:pt x="32038" y="6512"/>
                      <a:pt x="28721" y="7154"/>
                      <a:pt x="25419" y="7154"/>
                    </a:cubicBezTo>
                    <a:cubicBezTo>
                      <a:pt x="18737" y="7154"/>
                      <a:pt x="12118" y="4525"/>
                      <a:pt x="6372" y="4525"/>
                    </a:cubicBezTo>
                    <a:cubicBezTo>
                      <a:pt x="4544" y="4525"/>
                      <a:pt x="2804" y="4791"/>
                      <a:pt x="1179" y="5492"/>
                    </a:cubicBezTo>
                    <a:cubicBezTo>
                      <a:pt x="947" y="5607"/>
                      <a:pt x="744" y="5781"/>
                      <a:pt x="629" y="6013"/>
                    </a:cubicBezTo>
                    <a:cubicBezTo>
                      <a:pt x="0" y="7219"/>
                      <a:pt x="977" y="7506"/>
                      <a:pt x="2431" y="7506"/>
                    </a:cubicBezTo>
                    <a:cubicBezTo>
                      <a:pt x="3746" y="7506"/>
                      <a:pt x="5452" y="7271"/>
                      <a:pt x="6713" y="7271"/>
                    </a:cubicBezTo>
                    <a:cubicBezTo>
                      <a:pt x="8035" y="7271"/>
                      <a:pt x="8866" y="7529"/>
                      <a:pt x="8241" y="8588"/>
                    </a:cubicBezTo>
                    <a:cubicBezTo>
                      <a:pt x="8067" y="8849"/>
                      <a:pt x="7806" y="9052"/>
                      <a:pt x="7488" y="9138"/>
                    </a:cubicBezTo>
                    <a:cubicBezTo>
                      <a:pt x="4304" y="9804"/>
                      <a:pt x="310" y="9457"/>
                      <a:pt x="3986" y="11570"/>
                    </a:cubicBezTo>
                    <a:cubicBezTo>
                      <a:pt x="5925" y="13335"/>
                      <a:pt x="16952" y="11917"/>
                      <a:pt x="12756" y="15072"/>
                    </a:cubicBezTo>
                    <a:cubicBezTo>
                      <a:pt x="12669" y="15101"/>
                      <a:pt x="12582" y="15158"/>
                      <a:pt x="12495" y="15216"/>
                    </a:cubicBezTo>
                    <a:cubicBezTo>
                      <a:pt x="2105" y="19471"/>
                      <a:pt x="23725" y="20079"/>
                      <a:pt x="27285" y="20600"/>
                    </a:cubicBezTo>
                    <a:lnTo>
                      <a:pt x="27516" y="20600"/>
                    </a:lnTo>
                    <a:cubicBezTo>
                      <a:pt x="28235" y="20556"/>
                      <a:pt x="28936" y="20535"/>
                      <a:pt x="29622" y="20535"/>
                    </a:cubicBezTo>
                    <a:cubicBezTo>
                      <a:pt x="38443" y="20535"/>
                      <a:pt x="44683" y="23914"/>
                      <a:pt x="52470" y="23914"/>
                    </a:cubicBezTo>
                    <a:cubicBezTo>
                      <a:pt x="54826" y="23914"/>
                      <a:pt x="57324" y="23605"/>
                      <a:pt x="60077" y="22799"/>
                    </a:cubicBezTo>
                    <a:lnTo>
                      <a:pt x="60164" y="22770"/>
                    </a:lnTo>
                    <a:cubicBezTo>
                      <a:pt x="61612" y="22439"/>
                      <a:pt x="63205" y="22275"/>
                      <a:pt x="64834" y="22275"/>
                    </a:cubicBezTo>
                    <a:cubicBezTo>
                      <a:pt x="68186" y="22275"/>
                      <a:pt x="71686" y="22970"/>
                      <a:pt x="74374" y="24333"/>
                    </a:cubicBezTo>
                    <a:cubicBezTo>
                      <a:pt x="74664" y="24478"/>
                      <a:pt x="74866" y="24709"/>
                      <a:pt x="74953" y="25028"/>
                    </a:cubicBezTo>
                    <a:cubicBezTo>
                      <a:pt x="75458" y="26791"/>
                      <a:pt x="73969" y="27260"/>
                      <a:pt x="71708" y="27260"/>
                    </a:cubicBezTo>
                    <a:cubicBezTo>
                      <a:pt x="69129" y="27260"/>
                      <a:pt x="65544" y="26649"/>
                      <a:pt x="62770" y="26649"/>
                    </a:cubicBezTo>
                    <a:cubicBezTo>
                      <a:pt x="61987" y="26649"/>
                      <a:pt x="61268" y="26697"/>
                      <a:pt x="60656" y="26822"/>
                    </a:cubicBezTo>
                    <a:cubicBezTo>
                      <a:pt x="59411" y="27054"/>
                      <a:pt x="59382" y="28790"/>
                      <a:pt x="60569" y="29109"/>
                    </a:cubicBezTo>
                    <a:cubicBezTo>
                      <a:pt x="67351" y="30874"/>
                      <a:pt x="73169" y="31601"/>
                      <a:pt x="77649" y="31601"/>
                    </a:cubicBezTo>
                    <a:cubicBezTo>
                      <a:pt x="92706" y="31601"/>
                      <a:pt x="92627" y="23380"/>
                      <a:pt x="63116" y="18718"/>
                    </a:cubicBezTo>
                    <a:cubicBezTo>
                      <a:pt x="62962" y="18700"/>
                      <a:pt x="62794" y="18691"/>
                      <a:pt x="62614" y="18691"/>
                    </a:cubicBezTo>
                    <a:cubicBezTo>
                      <a:pt x="60191" y="18691"/>
                      <a:pt x="55518" y="20264"/>
                      <a:pt x="52371" y="20264"/>
                    </a:cubicBezTo>
                    <a:cubicBezTo>
                      <a:pt x="51040" y="20264"/>
                      <a:pt x="49983" y="19983"/>
                      <a:pt x="49484" y="19181"/>
                    </a:cubicBezTo>
                    <a:cubicBezTo>
                      <a:pt x="49107" y="18516"/>
                      <a:pt x="49426" y="17705"/>
                      <a:pt x="50120" y="17474"/>
                    </a:cubicBezTo>
                    <a:cubicBezTo>
                      <a:pt x="54925" y="15795"/>
                      <a:pt x="65286" y="16403"/>
                      <a:pt x="56198" y="12988"/>
                    </a:cubicBezTo>
                    <a:cubicBezTo>
                      <a:pt x="56112" y="12930"/>
                      <a:pt x="56025" y="12901"/>
                      <a:pt x="55967" y="12843"/>
                    </a:cubicBezTo>
                    <a:cubicBezTo>
                      <a:pt x="55550" y="12603"/>
                      <a:pt x="54718" y="12521"/>
                      <a:pt x="53667" y="12521"/>
                    </a:cubicBezTo>
                    <a:cubicBezTo>
                      <a:pt x="51477" y="12521"/>
                      <a:pt x="48335" y="12874"/>
                      <a:pt x="46016" y="12874"/>
                    </a:cubicBezTo>
                    <a:cubicBezTo>
                      <a:pt x="43953" y="12874"/>
                      <a:pt x="42541" y="12595"/>
                      <a:pt x="43030" y="11541"/>
                    </a:cubicBezTo>
                    <a:cubicBezTo>
                      <a:pt x="43174" y="11222"/>
                      <a:pt x="43464" y="10991"/>
                      <a:pt x="43782" y="10904"/>
                    </a:cubicBezTo>
                    <a:cubicBezTo>
                      <a:pt x="44621" y="10614"/>
                      <a:pt x="44535" y="9399"/>
                      <a:pt x="43637" y="9225"/>
                    </a:cubicBezTo>
                    <a:cubicBezTo>
                      <a:pt x="42248" y="8704"/>
                      <a:pt x="37154" y="8154"/>
                      <a:pt x="39267" y="6389"/>
                    </a:cubicBezTo>
                    <a:cubicBezTo>
                      <a:pt x="39354" y="6302"/>
                      <a:pt x="39470" y="6244"/>
                      <a:pt x="39556" y="6215"/>
                    </a:cubicBezTo>
                    <a:cubicBezTo>
                      <a:pt x="41220" y="5565"/>
                      <a:pt x="45089" y="5416"/>
                      <a:pt x="49581" y="5416"/>
                    </a:cubicBezTo>
                    <a:cubicBezTo>
                      <a:pt x="53342" y="5416"/>
                      <a:pt x="57541" y="5520"/>
                      <a:pt x="61246" y="5520"/>
                    </a:cubicBezTo>
                    <a:cubicBezTo>
                      <a:pt x="70436" y="5520"/>
                      <a:pt x="76591" y="4881"/>
                      <a:pt x="65518" y="427"/>
                    </a:cubicBezTo>
                    <a:cubicBezTo>
                      <a:pt x="65394" y="365"/>
                      <a:pt x="65253" y="336"/>
                      <a:pt x="65109" y="336"/>
                    </a:cubicBezTo>
                    <a:cubicBezTo>
                      <a:pt x="64984" y="336"/>
                      <a:pt x="64857" y="357"/>
                      <a:pt x="64736" y="398"/>
                    </a:cubicBezTo>
                    <a:cubicBezTo>
                      <a:pt x="63369" y="855"/>
                      <a:pt x="61491" y="1019"/>
                      <a:pt x="59342" y="1019"/>
                    </a:cubicBezTo>
                    <a:cubicBezTo>
                      <a:pt x="53977" y="1019"/>
                      <a:pt x="46923" y="1"/>
                      <a:pt x="4191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4FF">
                      <a:alpha val="58431"/>
                    </a:srgbClr>
                  </a:gs>
                  <a:gs pos="100000">
                    <a:srgbClr val="345BA0"/>
                  </a:gs>
                </a:gsLst>
                <a:path path="circle">
                  <a:fillToRect b="100%" l="100%"/>
                </a:path>
                <a:tileRect r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0" name="Google Shape;340;p31"/>
            <p:cNvSpPr/>
            <p:nvPr/>
          </p:nvSpPr>
          <p:spPr>
            <a:xfrm>
              <a:off x="-1510337" y="273475"/>
              <a:ext cx="3209285" cy="1094061"/>
            </a:xfrm>
            <a:custGeom>
              <a:rect b="b" l="l" r="r" t="t"/>
              <a:pathLst>
                <a:path extrusionOk="0" h="31602" w="92707">
                  <a:moveTo>
                    <a:pt x="41913" y="1"/>
                  </a:moveTo>
                  <a:cubicBezTo>
                    <a:pt x="37758" y="1"/>
                    <a:pt x="35008" y="701"/>
                    <a:pt x="35794" y="3263"/>
                  </a:cubicBezTo>
                  <a:cubicBezTo>
                    <a:pt x="35968" y="3755"/>
                    <a:pt x="35736" y="4334"/>
                    <a:pt x="35273" y="4594"/>
                  </a:cubicBezTo>
                  <a:cubicBezTo>
                    <a:pt x="32038" y="6512"/>
                    <a:pt x="28721" y="7154"/>
                    <a:pt x="25419" y="7154"/>
                  </a:cubicBezTo>
                  <a:cubicBezTo>
                    <a:pt x="18737" y="7154"/>
                    <a:pt x="12118" y="4525"/>
                    <a:pt x="6372" y="4525"/>
                  </a:cubicBezTo>
                  <a:cubicBezTo>
                    <a:pt x="4544" y="4525"/>
                    <a:pt x="2804" y="4791"/>
                    <a:pt x="1179" y="5492"/>
                  </a:cubicBezTo>
                  <a:cubicBezTo>
                    <a:pt x="947" y="5607"/>
                    <a:pt x="744" y="5781"/>
                    <a:pt x="629" y="6013"/>
                  </a:cubicBezTo>
                  <a:cubicBezTo>
                    <a:pt x="0" y="7219"/>
                    <a:pt x="977" y="7506"/>
                    <a:pt x="2431" y="7506"/>
                  </a:cubicBezTo>
                  <a:cubicBezTo>
                    <a:pt x="3746" y="7506"/>
                    <a:pt x="5452" y="7271"/>
                    <a:pt x="6713" y="7271"/>
                  </a:cubicBezTo>
                  <a:cubicBezTo>
                    <a:pt x="8035" y="7271"/>
                    <a:pt x="8866" y="7529"/>
                    <a:pt x="8241" y="8588"/>
                  </a:cubicBezTo>
                  <a:cubicBezTo>
                    <a:pt x="8067" y="8849"/>
                    <a:pt x="7806" y="9052"/>
                    <a:pt x="7488" y="9138"/>
                  </a:cubicBezTo>
                  <a:cubicBezTo>
                    <a:pt x="4304" y="9804"/>
                    <a:pt x="310" y="9457"/>
                    <a:pt x="3986" y="11570"/>
                  </a:cubicBezTo>
                  <a:cubicBezTo>
                    <a:pt x="5925" y="13335"/>
                    <a:pt x="16952" y="11917"/>
                    <a:pt x="12756" y="15072"/>
                  </a:cubicBezTo>
                  <a:cubicBezTo>
                    <a:pt x="12669" y="15101"/>
                    <a:pt x="12582" y="15158"/>
                    <a:pt x="12495" y="15216"/>
                  </a:cubicBezTo>
                  <a:cubicBezTo>
                    <a:pt x="2105" y="19471"/>
                    <a:pt x="23725" y="20079"/>
                    <a:pt x="27285" y="20600"/>
                  </a:cubicBezTo>
                  <a:lnTo>
                    <a:pt x="27516" y="20600"/>
                  </a:lnTo>
                  <a:cubicBezTo>
                    <a:pt x="28235" y="20556"/>
                    <a:pt x="28936" y="20535"/>
                    <a:pt x="29622" y="20535"/>
                  </a:cubicBezTo>
                  <a:cubicBezTo>
                    <a:pt x="38443" y="20535"/>
                    <a:pt x="44683" y="23914"/>
                    <a:pt x="52470" y="23914"/>
                  </a:cubicBezTo>
                  <a:cubicBezTo>
                    <a:pt x="54826" y="23914"/>
                    <a:pt x="57324" y="23605"/>
                    <a:pt x="60077" y="22799"/>
                  </a:cubicBezTo>
                  <a:lnTo>
                    <a:pt x="60164" y="22770"/>
                  </a:lnTo>
                  <a:cubicBezTo>
                    <a:pt x="61612" y="22439"/>
                    <a:pt x="63205" y="22275"/>
                    <a:pt x="64834" y="22275"/>
                  </a:cubicBezTo>
                  <a:cubicBezTo>
                    <a:pt x="68186" y="22275"/>
                    <a:pt x="71686" y="22970"/>
                    <a:pt x="74374" y="24333"/>
                  </a:cubicBezTo>
                  <a:cubicBezTo>
                    <a:pt x="74664" y="24478"/>
                    <a:pt x="74866" y="24709"/>
                    <a:pt x="74953" y="25028"/>
                  </a:cubicBezTo>
                  <a:cubicBezTo>
                    <a:pt x="75458" y="26791"/>
                    <a:pt x="73969" y="27260"/>
                    <a:pt x="71708" y="27260"/>
                  </a:cubicBezTo>
                  <a:cubicBezTo>
                    <a:pt x="69129" y="27260"/>
                    <a:pt x="65544" y="26649"/>
                    <a:pt x="62770" y="26649"/>
                  </a:cubicBezTo>
                  <a:cubicBezTo>
                    <a:pt x="61987" y="26649"/>
                    <a:pt x="61268" y="26697"/>
                    <a:pt x="60656" y="26822"/>
                  </a:cubicBezTo>
                  <a:cubicBezTo>
                    <a:pt x="59411" y="27054"/>
                    <a:pt x="59382" y="28790"/>
                    <a:pt x="60569" y="29109"/>
                  </a:cubicBezTo>
                  <a:cubicBezTo>
                    <a:pt x="67351" y="30874"/>
                    <a:pt x="73169" y="31601"/>
                    <a:pt x="77649" y="31601"/>
                  </a:cubicBezTo>
                  <a:cubicBezTo>
                    <a:pt x="92706" y="31601"/>
                    <a:pt x="92627" y="23380"/>
                    <a:pt x="63116" y="18718"/>
                  </a:cubicBezTo>
                  <a:cubicBezTo>
                    <a:pt x="62962" y="18700"/>
                    <a:pt x="62794" y="18691"/>
                    <a:pt x="62614" y="18691"/>
                  </a:cubicBezTo>
                  <a:cubicBezTo>
                    <a:pt x="60191" y="18691"/>
                    <a:pt x="55518" y="20264"/>
                    <a:pt x="52371" y="20264"/>
                  </a:cubicBezTo>
                  <a:cubicBezTo>
                    <a:pt x="51040" y="20264"/>
                    <a:pt x="49983" y="19983"/>
                    <a:pt x="49484" y="19181"/>
                  </a:cubicBezTo>
                  <a:cubicBezTo>
                    <a:pt x="49107" y="18516"/>
                    <a:pt x="49426" y="17705"/>
                    <a:pt x="50120" y="17474"/>
                  </a:cubicBezTo>
                  <a:cubicBezTo>
                    <a:pt x="54925" y="15795"/>
                    <a:pt x="65286" y="16403"/>
                    <a:pt x="56198" y="12988"/>
                  </a:cubicBezTo>
                  <a:cubicBezTo>
                    <a:pt x="56112" y="12930"/>
                    <a:pt x="56025" y="12901"/>
                    <a:pt x="55967" y="12843"/>
                  </a:cubicBezTo>
                  <a:cubicBezTo>
                    <a:pt x="55550" y="12603"/>
                    <a:pt x="54718" y="12521"/>
                    <a:pt x="53667" y="12521"/>
                  </a:cubicBezTo>
                  <a:cubicBezTo>
                    <a:pt x="51477" y="12521"/>
                    <a:pt x="48335" y="12874"/>
                    <a:pt x="46016" y="12874"/>
                  </a:cubicBezTo>
                  <a:cubicBezTo>
                    <a:pt x="43953" y="12874"/>
                    <a:pt x="42541" y="12595"/>
                    <a:pt x="43030" y="11541"/>
                  </a:cubicBezTo>
                  <a:cubicBezTo>
                    <a:pt x="43174" y="11222"/>
                    <a:pt x="43464" y="10991"/>
                    <a:pt x="43782" y="10904"/>
                  </a:cubicBezTo>
                  <a:cubicBezTo>
                    <a:pt x="44621" y="10614"/>
                    <a:pt x="44535" y="9399"/>
                    <a:pt x="43637" y="9225"/>
                  </a:cubicBezTo>
                  <a:cubicBezTo>
                    <a:pt x="42248" y="8704"/>
                    <a:pt x="37154" y="8154"/>
                    <a:pt x="39267" y="6389"/>
                  </a:cubicBezTo>
                  <a:cubicBezTo>
                    <a:pt x="39354" y="6302"/>
                    <a:pt x="39470" y="6244"/>
                    <a:pt x="39556" y="6215"/>
                  </a:cubicBezTo>
                  <a:cubicBezTo>
                    <a:pt x="41220" y="5565"/>
                    <a:pt x="45089" y="5416"/>
                    <a:pt x="49581" y="5416"/>
                  </a:cubicBezTo>
                  <a:cubicBezTo>
                    <a:pt x="53342" y="5416"/>
                    <a:pt x="57541" y="5520"/>
                    <a:pt x="61246" y="5520"/>
                  </a:cubicBezTo>
                  <a:cubicBezTo>
                    <a:pt x="70436" y="5520"/>
                    <a:pt x="76591" y="4881"/>
                    <a:pt x="65518" y="427"/>
                  </a:cubicBezTo>
                  <a:cubicBezTo>
                    <a:pt x="65394" y="365"/>
                    <a:pt x="65253" y="336"/>
                    <a:pt x="65109" y="336"/>
                  </a:cubicBezTo>
                  <a:cubicBezTo>
                    <a:pt x="64984" y="336"/>
                    <a:pt x="64857" y="357"/>
                    <a:pt x="64736" y="398"/>
                  </a:cubicBezTo>
                  <a:cubicBezTo>
                    <a:pt x="63369" y="855"/>
                    <a:pt x="61491" y="1019"/>
                    <a:pt x="59342" y="1019"/>
                  </a:cubicBezTo>
                  <a:cubicBezTo>
                    <a:pt x="53977" y="1019"/>
                    <a:pt x="46923" y="1"/>
                    <a:pt x="41913" y="1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58431"/>
                  </a:srgbClr>
                </a:gs>
                <a:gs pos="100000">
                  <a:srgbClr val="345BA0"/>
                </a:gs>
              </a:gsLst>
              <a:path path="circle">
                <a:fillToRect b="100%" l="100%"/>
              </a:path>
              <a:tileRect r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5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32"/>
          <p:cNvGrpSpPr/>
          <p:nvPr/>
        </p:nvGrpSpPr>
        <p:grpSpPr>
          <a:xfrm>
            <a:off x="-25" y="-387455"/>
            <a:ext cx="9144060" cy="5530969"/>
            <a:chOff x="-25" y="-387455"/>
            <a:chExt cx="9144060" cy="5530969"/>
          </a:xfrm>
        </p:grpSpPr>
        <p:sp>
          <p:nvSpPr>
            <p:cNvPr id="343" name="Google Shape;343;p32"/>
            <p:cNvSpPr/>
            <p:nvPr/>
          </p:nvSpPr>
          <p:spPr>
            <a:xfrm rot="10800000">
              <a:off x="4317244" y="-387455"/>
              <a:ext cx="4171131" cy="1187006"/>
            </a:xfrm>
            <a:custGeom>
              <a:rect b="b" l="l" r="r" t="t"/>
              <a:pathLst>
                <a:path extrusionOk="0" h="25082" w="88138">
                  <a:moveTo>
                    <a:pt x="75712" y="0"/>
                  </a:moveTo>
                  <a:cubicBezTo>
                    <a:pt x="66612" y="0"/>
                    <a:pt x="75193" y="3627"/>
                    <a:pt x="67940" y="3822"/>
                  </a:cubicBezTo>
                  <a:cubicBezTo>
                    <a:pt x="60718" y="4048"/>
                    <a:pt x="44397" y="3886"/>
                    <a:pt x="50744" y="8129"/>
                  </a:cubicBezTo>
                  <a:cubicBezTo>
                    <a:pt x="53545" y="10001"/>
                    <a:pt x="52468" y="10466"/>
                    <a:pt x="49660" y="10466"/>
                  </a:cubicBezTo>
                  <a:cubicBezTo>
                    <a:pt x="46880" y="10466"/>
                    <a:pt x="42405" y="10010"/>
                    <a:pt x="38320" y="10010"/>
                  </a:cubicBezTo>
                  <a:cubicBezTo>
                    <a:pt x="37181" y="10010"/>
                    <a:pt x="36072" y="10046"/>
                    <a:pt x="35039" y="10136"/>
                  </a:cubicBezTo>
                  <a:cubicBezTo>
                    <a:pt x="26522" y="10881"/>
                    <a:pt x="39669" y="15253"/>
                    <a:pt x="32610" y="15350"/>
                  </a:cubicBezTo>
                  <a:cubicBezTo>
                    <a:pt x="32410" y="15353"/>
                    <a:pt x="32212" y="15354"/>
                    <a:pt x="32016" y="15354"/>
                  </a:cubicBezTo>
                  <a:cubicBezTo>
                    <a:pt x="25270" y="15354"/>
                    <a:pt x="20574" y="13760"/>
                    <a:pt x="24287" y="12533"/>
                  </a:cubicBezTo>
                  <a:cubicBezTo>
                    <a:pt x="26532" y="11778"/>
                    <a:pt x="22976" y="10870"/>
                    <a:pt x="18144" y="10870"/>
                  </a:cubicBezTo>
                  <a:cubicBezTo>
                    <a:pt x="14680" y="10870"/>
                    <a:pt x="10559" y="11337"/>
                    <a:pt x="7448" y="12662"/>
                  </a:cubicBezTo>
                  <a:cubicBezTo>
                    <a:pt x="0" y="15836"/>
                    <a:pt x="30764" y="15641"/>
                    <a:pt x="22668" y="18426"/>
                  </a:cubicBezTo>
                  <a:cubicBezTo>
                    <a:pt x="14573" y="21211"/>
                    <a:pt x="4469" y="21373"/>
                    <a:pt x="4469" y="21373"/>
                  </a:cubicBezTo>
                  <a:cubicBezTo>
                    <a:pt x="4469" y="21373"/>
                    <a:pt x="4634" y="18937"/>
                    <a:pt x="4022" y="18937"/>
                  </a:cubicBezTo>
                  <a:cubicBezTo>
                    <a:pt x="3696" y="18937"/>
                    <a:pt x="3148" y="19631"/>
                    <a:pt x="2235" y="21762"/>
                  </a:cubicBezTo>
                  <a:lnTo>
                    <a:pt x="12144" y="23413"/>
                  </a:lnTo>
                  <a:cubicBezTo>
                    <a:pt x="12144" y="23413"/>
                    <a:pt x="16452" y="21826"/>
                    <a:pt x="17964" y="21826"/>
                  </a:cubicBezTo>
                  <a:cubicBezTo>
                    <a:pt x="18512" y="21826"/>
                    <a:pt x="18693" y="22035"/>
                    <a:pt x="18167" y="22604"/>
                  </a:cubicBezTo>
                  <a:cubicBezTo>
                    <a:pt x="16616" y="24281"/>
                    <a:pt x="19775" y="25081"/>
                    <a:pt x="23555" y="25081"/>
                  </a:cubicBezTo>
                  <a:cubicBezTo>
                    <a:pt x="24590" y="25081"/>
                    <a:pt x="25672" y="25021"/>
                    <a:pt x="26716" y="24903"/>
                  </a:cubicBezTo>
                  <a:cubicBezTo>
                    <a:pt x="31574" y="24352"/>
                    <a:pt x="24514" y="22312"/>
                    <a:pt x="27105" y="21762"/>
                  </a:cubicBezTo>
                  <a:cubicBezTo>
                    <a:pt x="27723" y="21634"/>
                    <a:pt x="28735" y="21584"/>
                    <a:pt x="29982" y="21584"/>
                  </a:cubicBezTo>
                  <a:cubicBezTo>
                    <a:pt x="34091" y="21584"/>
                    <a:pt x="40755" y="22118"/>
                    <a:pt x="44332" y="22118"/>
                  </a:cubicBezTo>
                  <a:cubicBezTo>
                    <a:pt x="48963" y="22118"/>
                    <a:pt x="45336" y="18070"/>
                    <a:pt x="40867" y="17681"/>
                  </a:cubicBezTo>
                  <a:cubicBezTo>
                    <a:pt x="36649" y="17281"/>
                    <a:pt x="45049" y="14158"/>
                    <a:pt x="55294" y="14158"/>
                  </a:cubicBezTo>
                  <a:cubicBezTo>
                    <a:pt x="55824" y="14158"/>
                    <a:pt x="56359" y="14167"/>
                    <a:pt x="56897" y="14184"/>
                  </a:cubicBezTo>
                  <a:cubicBezTo>
                    <a:pt x="57482" y="14203"/>
                    <a:pt x="58014" y="14212"/>
                    <a:pt x="58498" y="14212"/>
                  </a:cubicBezTo>
                  <a:cubicBezTo>
                    <a:pt x="67044" y="14212"/>
                    <a:pt x="60404" y="11391"/>
                    <a:pt x="58290" y="11237"/>
                  </a:cubicBezTo>
                  <a:cubicBezTo>
                    <a:pt x="56128" y="11047"/>
                    <a:pt x="52750" y="6051"/>
                    <a:pt x="69472" y="6051"/>
                  </a:cubicBezTo>
                  <a:cubicBezTo>
                    <a:pt x="69785" y="6051"/>
                    <a:pt x="70105" y="6052"/>
                    <a:pt x="70433" y="6056"/>
                  </a:cubicBezTo>
                  <a:cubicBezTo>
                    <a:pt x="70706" y="6059"/>
                    <a:pt x="70973" y="6060"/>
                    <a:pt x="71236" y="6060"/>
                  </a:cubicBezTo>
                  <a:cubicBezTo>
                    <a:pt x="88137" y="6060"/>
                    <a:pt x="84672" y="0"/>
                    <a:pt x="75712" y="0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69019"/>
                    <a:alpha val="13020"/>
                  </a:srgbClr>
                </a:gs>
                <a:gs pos="100000">
                  <a:schemeClr val="dk2">
                    <a:alpha val="13020"/>
                  </a:scheme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4" name="Google Shape;344;p32"/>
            <p:cNvGrpSpPr/>
            <p:nvPr/>
          </p:nvGrpSpPr>
          <p:grpSpPr>
            <a:xfrm>
              <a:off x="-25" y="4420025"/>
              <a:ext cx="9144060" cy="723489"/>
              <a:chOff x="-25" y="4420025"/>
              <a:chExt cx="9144060" cy="723489"/>
            </a:xfrm>
          </p:grpSpPr>
          <p:sp>
            <p:nvSpPr>
              <p:cNvPr id="345" name="Google Shape;345;p32"/>
              <p:cNvSpPr/>
              <p:nvPr/>
            </p:nvSpPr>
            <p:spPr>
              <a:xfrm>
                <a:off x="-25" y="4420025"/>
                <a:ext cx="9144060" cy="723486"/>
              </a:xfrm>
              <a:custGeom>
                <a:rect b="b" l="l" r="r" t="t"/>
                <a:pathLst>
                  <a:path extrusionOk="0" h="13330" w="51266">
                    <a:moveTo>
                      <a:pt x="51265" y="4059"/>
                    </a:moveTo>
                    <a:cubicBezTo>
                      <a:pt x="50421" y="3775"/>
                      <a:pt x="49499" y="3663"/>
                      <a:pt x="48663" y="3465"/>
                    </a:cubicBezTo>
                    <a:cubicBezTo>
                      <a:pt x="47914" y="3103"/>
                      <a:pt x="46983" y="3413"/>
                      <a:pt x="46346" y="3051"/>
                    </a:cubicBezTo>
                    <a:cubicBezTo>
                      <a:pt x="46311" y="2698"/>
                      <a:pt x="46044" y="2853"/>
                      <a:pt x="45811" y="2680"/>
                    </a:cubicBezTo>
                    <a:cubicBezTo>
                      <a:pt x="45561" y="2741"/>
                      <a:pt x="45561" y="3034"/>
                      <a:pt x="45355" y="2741"/>
                    </a:cubicBezTo>
                    <a:cubicBezTo>
                      <a:pt x="44398" y="2965"/>
                      <a:pt x="43028" y="2482"/>
                      <a:pt x="41908" y="2879"/>
                    </a:cubicBezTo>
                    <a:cubicBezTo>
                      <a:pt x="40383" y="2879"/>
                      <a:pt x="38850" y="2293"/>
                      <a:pt x="37281" y="2172"/>
                    </a:cubicBezTo>
                    <a:cubicBezTo>
                      <a:pt x="33534" y="3197"/>
                      <a:pt x="29742" y="1896"/>
                      <a:pt x="26012" y="1405"/>
                    </a:cubicBezTo>
                    <a:cubicBezTo>
                      <a:pt x="22712" y="1"/>
                      <a:pt x="19869" y="2276"/>
                      <a:pt x="16672" y="2284"/>
                    </a:cubicBezTo>
                    <a:cubicBezTo>
                      <a:pt x="13906" y="1983"/>
                      <a:pt x="11287" y="1147"/>
                      <a:pt x="8599" y="432"/>
                    </a:cubicBezTo>
                    <a:cubicBezTo>
                      <a:pt x="5781" y="828"/>
                      <a:pt x="2912" y="957"/>
                      <a:pt x="0" y="1173"/>
                    </a:cubicBezTo>
                    <a:lnTo>
                      <a:pt x="0" y="13330"/>
                    </a:lnTo>
                    <a:lnTo>
                      <a:pt x="51265" y="13330"/>
                    </a:lnTo>
                    <a:close/>
                  </a:path>
                </a:pathLst>
              </a:custGeom>
              <a:gradFill>
                <a:gsLst>
                  <a:gs pos="0">
                    <a:srgbClr val="193D7E"/>
                  </a:gs>
                  <a:gs pos="100000">
                    <a:srgbClr val="4884B6">
                      <a:alpha val="61568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32"/>
              <p:cNvSpPr/>
              <p:nvPr/>
            </p:nvSpPr>
            <p:spPr>
              <a:xfrm>
                <a:off x="-25" y="4650296"/>
                <a:ext cx="9144018" cy="493218"/>
              </a:xfrm>
              <a:custGeom>
                <a:rect b="b" l="l" r="r" t="t"/>
                <a:pathLst>
                  <a:path extrusionOk="0" h="15277" w="50120">
                    <a:moveTo>
                      <a:pt x="0" y="15276"/>
                    </a:moveTo>
                    <a:lnTo>
                      <a:pt x="50119" y="15276"/>
                    </a:lnTo>
                    <a:lnTo>
                      <a:pt x="50119" y="698"/>
                    </a:lnTo>
                    <a:cubicBezTo>
                      <a:pt x="49094" y="586"/>
                      <a:pt x="49025" y="1336"/>
                      <a:pt x="48267" y="939"/>
                    </a:cubicBezTo>
                    <a:cubicBezTo>
                      <a:pt x="46449" y="0"/>
                      <a:pt x="46302" y="1336"/>
                      <a:pt x="45372" y="862"/>
                    </a:cubicBezTo>
                    <a:cubicBezTo>
                      <a:pt x="44597" y="836"/>
                      <a:pt x="44416" y="2059"/>
                      <a:pt x="43339" y="1784"/>
                    </a:cubicBezTo>
                    <a:cubicBezTo>
                      <a:pt x="43011" y="1999"/>
                      <a:pt x="42830" y="2757"/>
                      <a:pt x="42365" y="2559"/>
                    </a:cubicBezTo>
                    <a:cubicBezTo>
                      <a:pt x="41986" y="3136"/>
                      <a:pt x="41038" y="3584"/>
                      <a:pt x="40513" y="2947"/>
                    </a:cubicBezTo>
                    <a:cubicBezTo>
                      <a:pt x="37282" y="3404"/>
                      <a:pt x="38875" y="4705"/>
                      <a:pt x="35274" y="2585"/>
                    </a:cubicBezTo>
                    <a:cubicBezTo>
                      <a:pt x="34835" y="3171"/>
                      <a:pt x="34188" y="3102"/>
                      <a:pt x="33611" y="3550"/>
                    </a:cubicBezTo>
                    <a:cubicBezTo>
                      <a:pt x="33008" y="4084"/>
                      <a:pt x="32534" y="4412"/>
                      <a:pt x="31724" y="4257"/>
                    </a:cubicBezTo>
                    <a:cubicBezTo>
                      <a:pt x="30639" y="4412"/>
                      <a:pt x="29708" y="2809"/>
                      <a:pt x="28571" y="3136"/>
                    </a:cubicBezTo>
                    <a:cubicBezTo>
                      <a:pt x="27416" y="2887"/>
                      <a:pt x="26460" y="4282"/>
                      <a:pt x="25503" y="4265"/>
                    </a:cubicBezTo>
                    <a:cubicBezTo>
                      <a:pt x="24935" y="3438"/>
                      <a:pt x="24745" y="4627"/>
                      <a:pt x="24564" y="4127"/>
                    </a:cubicBezTo>
                    <a:cubicBezTo>
                      <a:pt x="24039" y="3042"/>
                      <a:pt x="22471" y="4179"/>
                      <a:pt x="22204" y="4972"/>
                    </a:cubicBezTo>
                    <a:cubicBezTo>
                      <a:pt x="21592" y="5015"/>
                      <a:pt x="20851" y="5316"/>
                      <a:pt x="20127" y="5402"/>
                    </a:cubicBezTo>
                    <a:cubicBezTo>
                      <a:pt x="15785" y="4162"/>
                      <a:pt x="19265" y="4110"/>
                      <a:pt x="14466" y="6755"/>
                    </a:cubicBezTo>
                    <a:cubicBezTo>
                      <a:pt x="14027" y="7151"/>
                      <a:pt x="13639" y="6841"/>
                      <a:pt x="13183" y="6678"/>
                    </a:cubicBezTo>
                    <a:cubicBezTo>
                      <a:pt x="12786" y="6669"/>
                      <a:pt x="12450" y="7289"/>
                      <a:pt x="11994" y="7022"/>
                    </a:cubicBezTo>
                    <a:cubicBezTo>
                      <a:pt x="10339" y="6747"/>
                      <a:pt x="10313" y="7979"/>
                      <a:pt x="8263" y="6566"/>
                    </a:cubicBezTo>
                    <a:cubicBezTo>
                      <a:pt x="7651" y="6721"/>
                      <a:pt x="7091" y="6859"/>
                      <a:pt x="6419" y="6669"/>
                    </a:cubicBezTo>
                    <a:cubicBezTo>
                      <a:pt x="5506" y="6669"/>
                      <a:pt x="4610" y="7117"/>
                      <a:pt x="3826" y="7556"/>
                    </a:cubicBezTo>
                    <a:cubicBezTo>
                      <a:pt x="2654" y="7600"/>
                      <a:pt x="1534" y="6411"/>
                      <a:pt x="405" y="7229"/>
                    </a:cubicBezTo>
                    <a:cubicBezTo>
                      <a:pt x="276" y="7143"/>
                      <a:pt x="147" y="7057"/>
                      <a:pt x="0" y="69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7" name="Google Shape;347;p32"/>
            <p:cNvGrpSpPr/>
            <p:nvPr/>
          </p:nvGrpSpPr>
          <p:grpSpPr>
            <a:xfrm>
              <a:off x="722376" y="3885832"/>
              <a:ext cx="741095" cy="1056128"/>
              <a:chOff x="2381775" y="2575658"/>
              <a:chExt cx="469612" cy="669240"/>
            </a:xfrm>
          </p:grpSpPr>
          <p:sp>
            <p:nvSpPr>
              <p:cNvPr id="348" name="Google Shape;348;p32"/>
              <p:cNvSpPr/>
              <p:nvPr/>
            </p:nvSpPr>
            <p:spPr>
              <a:xfrm>
                <a:off x="2421400" y="2860375"/>
                <a:ext cx="6075" cy="6700"/>
              </a:xfrm>
              <a:custGeom>
                <a:rect b="b" l="l" r="r" t="t"/>
                <a:pathLst>
                  <a:path extrusionOk="0" h="268" w="243">
                    <a:moveTo>
                      <a:pt x="1" y="268"/>
                    </a:moveTo>
                    <a:cubicBezTo>
                      <a:pt x="165" y="165"/>
                      <a:pt x="242" y="70"/>
                      <a:pt x="208" y="1"/>
                    </a:cubicBezTo>
                    <a:cubicBezTo>
                      <a:pt x="139" y="96"/>
                      <a:pt x="70" y="190"/>
                      <a:pt x="1" y="2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32"/>
              <p:cNvSpPr/>
              <p:nvPr/>
            </p:nvSpPr>
            <p:spPr>
              <a:xfrm>
                <a:off x="2414300" y="2749675"/>
                <a:ext cx="900" cy="6050"/>
              </a:xfrm>
              <a:custGeom>
                <a:rect b="b" l="l" r="r" t="t"/>
                <a:pathLst>
                  <a:path extrusionOk="0" h="242" w="36">
                    <a:moveTo>
                      <a:pt x="1" y="0"/>
                    </a:moveTo>
                    <a:cubicBezTo>
                      <a:pt x="1" y="78"/>
                      <a:pt x="1" y="164"/>
                      <a:pt x="1" y="241"/>
                    </a:cubicBezTo>
                    <a:cubicBezTo>
                      <a:pt x="35" y="164"/>
                      <a:pt x="35" y="78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32"/>
              <p:cNvSpPr/>
              <p:nvPr/>
            </p:nvSpPr>
            <p:spPr>
              <a:xfrm>
                <a:off x="2383062" y="2594249"/>
                <a:ext cx="468325" cy="650650"/>
              </a:xfrm>
              <a:custGeom>
                <a:rect b="b" l="l" r="r" t="t"/>
                <a:pathLst>
                  <a:path extrusionOk="0" h="4550" w="3275">
                    <a:moveTo>
                      <a:pt x="2887" y="1249"/>
                    </a:moveTo>
                    <a:cubicBezTo>
                      <a:pt x="2852" y="1361"/>
                      <a:pt x="2792" y="1456"/>
                      <a:pt x="2706" y="1534"/>
                    </a:cubicBezTo>
                    <a:cubicBezTo>
                      <a:pt x="2611" y="1551"/>
                      <a:pt x="2525" y="1585"/>
                      <a:pt x="2438" y="1620"/>
                    </a:cubicBezTo>
                    <a:cubicBezTo>
                      <a:pt x="2361" y="1577"/>
                      <a:pt x="2283" y="1551"/>
                      <a:pt x="2197" y="1525"/>
                    </a:cubicBezTo>
                    <a:lnTo>
                      <a:pt x="2197" y="1448"/>
                    </a:lnTo>
                    <a:cubicBezTo>
                      <a:pt x="2189" y="1473"/>
                      <a:pt x="2180" y="1499"/>
                      <a:pt x="2171" y="1516"/>
                    </a:cubicBezTo>
                    <a:cubicBezTo>
                      <a:pt x="1990" y="1473"/>
                      <a:pt x="1818" y="1473"/>
                      <a:pt x="1698" y="1585"/>
                    </a:cubicBezTo>
                    <a:cubicBezTo>
                      <a:pt x="2068" y="1051"/>
                      <a:pt x="2137" y="948"/>
                      <a:pt x="1982" y="758"/>
                    </a:cubicBezTo>
                    <a:cubicBezTo>
                      <a:pt x="1999" y="629"/>
                      <a:pt x="2206" y="534"/>
                      <a:pt x="2413" y="422"/>
                    </a:cubicBezTo>
                    <a:cubicBezTo>
                      <a:pt x="2413" y="422"/>
                      <a:pt x="2421" y="422"/>
                      <a:pt x="2421" y="422"/>
                    </a:cubicBezTo>
                    <a:cubicBezTo>
                      <a:pt x="2421" y="422"/>
                      <a:pt x="2671" y="379"/>
                      <a:pt x="2731" y="457"/>
                    </a:cubicBezTo>
                    <a:cubicBezTo>
                      <a:pt x="2731" y="457"/>
                      <a:pt x="2706" y="336"/>
                      <a:pt x="2516" y="371"/>
                    </a:cubicBezTo>
                    <a:cubicBezTo>
                      <a:pt x="2490" y="371"/>
                      <a:pt x="2473" y="388"/>
                      <a:pt x="2456" y="388"/>
                    </a:cubicBezTo>
                    <a:cubicBezTo>
                      <a:pt x="2611" y="293"/>
                      <a:pt x="2757" y="172"/>
                      <a:pt x="2757" y="0"/>
                    </a:cubicBezTo>
                    <a:cubicBezTo>
                      <a:pt x="2714" y="310"/>
                      <a:pt x="1896" y="457"/>
                      <a:pt x="1922" y="689"/>
                    </a:cubicBezTo>
                    <a:cubicBezTo>
                      <a:pt x="1741" y="508"/>
                      <a:pt x="1586" y="319"/>
                      <a:pt x="1439" y="121"/>
                    </a:cubicBezTo>
                    <a:cubicBezTo>
                      <a:pt x="1241" y="388"/>
                      <a:pt x="2266" y="844"/>
                      <a:pt x="1801" y="1129"/>
                    </a:cubicBezTo>
                    <a:cubicBezTo>
                      <a:pt x="1732" y="1146"/>
                      <a:pt x="1672" y="1189"/>
                      <a:pt x="1629" y="1232"/>
                    </a:cubicBezTo>
                    <a:cubicBezTo>
                      <a:pt x="1620" y="1068"/>
                      <a:pt x="1525" y="888"/>
                      <a:pt x="1499" y="896"/>
                    </a:cubicBezTo>
                    <a:cubicBezTo>
                      <a:pt x="1577" y="1017"/>
                      <a:pt x="1603" y="1163"/>
                      <a:pt x="1577" y="1301"/>
                    </a:cubicBezTo>
                    <a:cubicBezTo>
                      <a:pt x="1534" y="1361"/>
                      <a:pt x="1499" y="1430"/>
                      <a:pt x="1473" y="1499"/>
                    </a:cubicBezTo>
                    <a:lnTo>
                      <a:pt x="1473" y="1499"/>
                    </a:lnTo>
                    <a:lnTo>
                      <a:pt x="1473" y="1499"/>
                    </a:lnTo>
                    <a:cubicBezTo>
                      <a:pt x="1422" y="1672"/>
                      <a:pt x="1387" y="1844"/>
                      <a:pt x="1379" y="2016"/>
                    </a:cubicBezTo>
                    <a:cubicBezTo>
                      <a:pt x="1232" y="1904"/>
                      <a:pt x="1060" y="1844"/>
                      <a:pt x="870" y="1835"/>
                    </a:cubicBezTo>
                    <a:lnTo>
                      <a:pt x="870" y="1792"/>
                    </a:lnTo>
                    <a:cubicBezTo>
                      <a:pt x="922" y="1706"/>
                      <a:pt x="991" y="1637"/>
                      <a:pt x="1077" y="1585"/>
                    </a:cubicBezTo>
                    <a:cubicBezTo>
                      <a:pt x="1000" y="1611"/>
                      <a:pt x="931" y="1654"/>
                      <a:pt x="879" y="1715"/>
                    </a:cubicBezTo>
                    <a:cubicBezTo>
                      <a:pt x="896" y="1577"/>
                      <a:pt x="931" y="1456"/>
                      <a:pt x="991" y="1336"/>
                    </a:cubicBezTo>
                    <a:cubicBezTo>
                      <a:pt x="913" y="1292"/>
                      <a:pt x="845" y="1551"/>
                      <a:pt x="845" y="1835"/>
                    </a:cubicBezTo>
                    <a:cubicBezTo>
                      <a:pt x="724" y="1835"/>
                      <a:pt x="603" y="1853"/>
                      <a:pt x="483" y="1896"/>
                    </a:cubicBezTo>
                    <a:cubicBezTo>
                      <a:pt x="259" y="1965"/>
                      <a:pt x="190" y="1844"/>
                      <a:pt x="172" y="1672"/>
                    </a:cubicBezTo>
                    <a:cubicBezTo>
                      <a:pt x="216" y="1560"/>
                      <a:pt x="310" y="1473"/>
                      <a:pt x="422" y="1448"/>
                    </a:cubicBezTo>
                    <a:cubicBezTo>
                      <a:pt x="396" y="1413"/>
                      <a:pt x="250" y="1491"/>
                      <a:pt x="164" y="1594"/>
                    </a:cubicBezTo>
                    <a:cubicBezTo>
                      <a:pt x="155" y="1336"/>
                      <a:pt x="198" y="1008"/>
                      <a:pt x="17" y="982"/>
                    </a:cubicBezTo>
                    <a:cubicBezTo>
                      <a:pt x="0" y="1224"/>
                      <a:pt x="26" y="1465"/>
                      <a:pt x="95" y="1697"/>
                    </a:cubicBezTo>
                    <a:cubicBezTo>
                      <a:pt x="86" y="1732"/>
                      <a:pt x="95" y="1766"/>
                      <a:pt x="129" y="1784"/>
                    </a:cubicBezTo>
                    <a:cubicBezTo>
                      <a:pt x="129" y="1775"/>
                      <a:pt x="129" y="1775"/>
                      <a:pt x="129" y="1766"/>
                    </a:cubicBezTo>
                    <a:cubicBezTo>
                      <a:pt x="181" y="1887"/>
                      <a:pt x="293" y="1965"/>
                      <a:pt x="422" y="1982"/>
                    </a:cubicBezTo>
                    <a:cubicBezTo>
                      <a:pt x="284" y="2016"/>
                      <a:pt x="155" y="2033"/>
                      <a:pt x="17" y="2042"/>
                    </a:cubicBezTo>
                    <a:cubicBezTo>
                      <a:pt x="164" y="2085"/>
                      <a:pt x="328" y="2068"/>
                      <a:pt x="457" y="1990"/>
                    </a:cubicBezTo>
                    <a:cubicBezTo>
                      <a:pt x="577" y="2008"/>
                      <a:pt x="715" y="1999"/>
                      <a:pt x="853" y="2016"/>
                    </a:cubicBezTo>
                    <a:cubicBezTo>
                      <a:pt x="862" y="2111"/>
                      <a:pt x="896" y="2214"/>
                      <a:pt x="939" y="2301"/>
                    </a:cubicBezTo>
                    <a:cubicBezTo>
                      <a:pt x="810" y="2326"/>
                      <a:pt x="681" y="2464"/>
                      <a:pt x="715" y="2481"/>
                    </a:cubicBezTo>
                    <a:cubicBezTo>
                      <a:pt x="776" y="2404"/>
                      <a:pt x="870" y="2361"/>
                      <a:pt x="965" y="2352"/>
                    </a:cubicBezTo>
                    <a:cubicBezTo>
                      <a:pt x="1051" y="2481"/>
                      <a:pt x="1206" y="2533"/>
                      <a:pt x="1344" y="2481"/>
                    </a:cubicBezTo>
                    <a:cubicBezTo>
                      <a:pt x="1336" y="3343"/>
                      <a:pt x="1482" y="4317"/>
                      <a:pt x="1379" y="4420"/>
                    </a:cubicBezTo>
                    <a:cubicBezTo>
                      <a:pt x="2008" y="4549"/>
                      <a:pt x="1775" y="3498"/>
                      <a:pt x="1646" y="2619"/>
                    </a:cubicBezTo>
                    <a:cubicBezTo>
                      <a:pt x="1810" y="2499"/>
                      <a:pt x="1939" y="2344"/>
                      <a:pt x="2025" y="2163"/>
                    </a:cubicBezTo>
                    <a:cubicBezTo>
                      <a:pt x="2120" y="2085"/>
                      <a:pt x="2240" y="2051"/>
                      <a:pt x="2361" y="2042"/>
                    </a:cubicBezTo>
                    <a:cubicBezTo>
                      <a:pt x="2361" y="1990"/>
                      <a:pt x="2189" y="2033"/>
                      <a:pt x="2051" y="2102"/>
                    </a:cubicBezTo>
                    <a:cubicBezTo>
                      <a:pt x="2120" y="1947"/>
                      <a:pt x="2163" y="1784"/>
                      <a:pt x="2180" y="1620"/>
                    </a:cubicBezTo>
                    <a:cubicBezTo>
                      <a:pt x="2395" y="1620"/>
                      <a:pt x="2663" y="1741"/>
                      <a:pt x="2947" y="2085"/>
                    </a:cubicBezTo>
                    <a:cubicBezTo>
                      <a:pt x="3042" y="2059"/>
                      <a:pt x="2775" y="1792"/>
                      <a:pt x="2447" y="1628"/>
                    </a:cubicBezTo>
                    <a:cubicBezTo>
                      <a:pt x="2749" y="1663"/>
                      <a:pt x="3050" y="1568"/>
                      <a:pt x="3274" y="1361"/>
                    </a:cubicBezTo>
                    <a:cubicBezTo>
                      <a:pt x="3162" y="1404"/>
                      <a:pt x="2964" y="1456"/>
                      <a:pt x="2792" y="1508"/>
                    </a:cubicBezTo>
                    <a:cubicBezTo>
                      <a:pt x="2843" y="1430"/>
                      <a:pt x="2878" y="1344"/>
                      <a:pt x="2887" y="1249"/>
                    </a:cubicBezTo>
                    <a:close/>
                    <a:moveTo>
                      <a:pt x="913" y="2025"/>
                    </a:moveTo>
                    <a:cubicBezTo>
                      <a:pt x="1094" y="2042"/>
                      <a:pt x="1249" y="2128"/>
                      <a:pt x="1361" y="2266"/>
                    </a:cubicBezTo>
                    <a:lnTo>
                      <a:pt x="1361" y="2421"/>
                    </a:lnTo>
                    <a:cubicBezTo>
                      <a:pt x="1163" y="2369"/>
                      <a:pt x="991" y="2223"/>
                      <a:pt x="913" y="2025"/>
                    </a:cubicBezTo>
                    <a:close/>
                    <a:moveTo>
                      <a:pt x="1646" y="2533"/>
                    </a:moveTo>
                    <a:cubicBezTo>
                      <a:pt x="1611" y="2318"/>
                      <a:pt x="1594" y="2102"/>
                      <a:pt x="1594" y="1887"/>
                    </a:cubicBezTo>
                    <a:cubicBezTo>
                      <a:pt x="1741" y="1732"/>
                      <a:pt x="1930" y="1637"/>
                      <a:pt x="2137" y="1620"/>
                    </a:cubicBezTo>
                    <a:cubicBezTo>
                      <a:pt x="1990" y="1930"/>
                      <a:pt x="1698" y="2266"/>
                      <a:pt x="1646" y="253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32"/>
              <p:cNvSpPr/>
              <p:nvPr/>
            </p:nvSpPr>
            <p:spPr>
              <a:xfrm>
                <a:off x="2381775" y="2884968"/>
                <a:ext cx="5148" cy="2574"/>
              </a:xfrm>
              <a:custGeom>
                <a:rect b="b" l="l" r="r" t="t"/>
                <a:pathLst>
                  <a:path extrusionOk="0" h="18" w="36">
                    <a:moveTo>
                      <a:pt x="35" y="18"/>
                    </a:moveTo>
                    <a:lnTo>
                      <a:pt x="1" y="0"/>
                    </a:lnTo>
                    <a:cubicBezTo>
                      <a:pt x="1" y="9"/>
                      <a:pt x="18" y="9"/>
                      <a:pt x="35" y="1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32"/>
              <p:cNvSpPr/>
              <p:nvPr/>
            </p:nvSpPr>
            <p:spPr>
              <a:xfrm>
                <a:off x="2773596" y="2575658"/>
                <a:ext cx="5005" cy="19877"/>
              </a:xfrm>
              <a:custGeom>
                <a:rect b="b" l="l" r="r" t="t"/>
                <a:pathLst>
                  <a:path extrusionOk="0" h="139" w="35">
                    <a:moveTo>
                      <a:pt x="0" y="1"/>
                    </a:moveTo>
                    <a:cubicBezTo>
                      <a:pt x="18" y="44"/>
                      <a:pt x="26" y="87"/>
                      <a:pt x="26" y="139"/>
                    </a:cubicBezTo>
                    <a:cubicBezTo>
                      <a:pt x="35" y="87"/>
                      <a:pt x="26" y="44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32"/>
              <p:cNvSpPr/>
              <p:nvPr/>
            </p:nvSpPr>
            <p:spPr>
              <a:xfrm>
                <a:off x="2695947" y="2755553"/>
                <a:ext cx="7579" cy="47047"/>
              </a:xfrm>
              <a:custGeom>
                <a:rect b="b" l="l" r="r" t="t"/>
                <a:pathLst>
                  <a:path extrusionOk="0" h="329" w="53">
                    <a:moveTo>
                      <a:pt x="1" y="1"/>
                    </a:moveTo>
                    <a:cubicBezTo>
                      <a:pt x="9" y="113"/>
                      <a:pt x="18" y="216"/>
                      <a:pt x="18" y="328"/>
                    </a:cubicBezTo>
                    <a:cubicBezTo>
                      <a:pt x="52" y="225"/>
                      <a:pt x="44" y="104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56" name="Google Shape;356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7" name="Google Shape;35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2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360" name="Google Shape;360;p34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361" name="Google Shape;361;p3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62" name="Google Shape;362;p3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63" name="Google Shape;363;p3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100"/>
            </a:lvl1pPr>
            <a:lvl2pPr indent="0" lvl="1" marL="0" rtl="0" algn="r">
              <a:spcBef>
                <a:spcPts val="0"/>
              </a:spcBef>
              <a:buNone/>
              <a:defRPr sz="1100"/>
            </a:lvl2pPr>
            <a:lvl3pPr indent="0" lvl="2" marL="0" rtl="0" algn="r">
              <a:spcBef>
                <a:spcPts val="0"/>
              </a:spcBef>
              <a:buNone/>
              <a:defRPr sz="1100"/>
            </a:lvl3pPr>
            <a:lvl4pPr indent="0" lvl="3" marL="0" rtl="0" algn="r">
              <a:spcBef>
                <a:spcPts val="0"/>
              </a:spcBef>
              <a:buNone/>
              <a:defRPr sz="1100"/>
            </a:lvl4pPr>
            <a:lvl5pPr indent="0" lvl="4" marL="0" rtl="0" algn="r">
              <a:spcBef>
                <a:spcPts val="0"/>
              </a:spcBef>
              <a:buNone/>
              <a:defRPr sz="1100"/>
            </a:lvl5pPr>
            <a:lvl6pPr indent="0" lvl="5" marL="0" rtl="0" algn="r">
              <a:spcBef>
                <a:spcPts val="0"/>
              </a:spcBef>
              <a:buNone/>
              <a:defRPr sz="1100"/>
            </a:lvl6pPr>
            <a:lvl7pPr indent="0" lvl="6" marL="0" rtl="0" algn="r">
              <a:spcBef>
                <a:spcPts val="0"/>
              </a:spcBef>
              <a:buNone/>
              <a:defRPr sz="1100"/>
            </a:lvl7pPr>
            <a:lvl8pPr indent="0" lvl="7" marL="0" rtl="0" algn="r">
              <a:spcBef>
                <a:spcPts val="0"/>
              </a:spcBef>
              <a:buNone/>
              <a:defRPr sz="1100"/>
            </a:lvl8pPr>
            <a:lvl9pPr indent="0" lvl="8" marL="0" rtl="0" algn="r">
              <a:spcBef>
                <a:spcPts val="0"/>
              </a:spcBef>
              <a:buNone/>
              <a:defRPr sz="1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/>
          <p:nvPr>
            <p:ph idx="1" type="body"/>
          </p:nvPr>
        </p:nvSpPr>
        <p:spPr>
          <a:xfrm>
            <a:off x="4748375" y="1061229"/>
            <a:ext cx="3675600" cy="3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4" name="Google Shape;44;p5"/>
          <p:cNvSpPr txBox="1"/>
          <p:nvPr>
            <p:ph idx="2" type="body"/>
          </p:nvPr>
        </p:nvSpPr>
        <p:spPr>
          <a:xfrm>
            <a:off x="720000" y="1061229"/>
            <a:ext cx="3675600" cy="3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5" name="Google Shape;45;p5"/>
          <p:cNvSpPr txBox="1"/>
          <p:nvPr>
            <p:ph type="title"/>
          </p:nvPr>
        </p:nvSpPr>
        <p:spPr>
          <a:xfrm>
            <a:off x="720000" y="387600"/>
            <a:ext cx="57813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grpSp>
        <p:nvGrpSpPr>
          <p:cNvPr id="46" name="Google Shape;46;p5"/>
          <p:cNvGrpSpPr/>
          <p:nvPr/>
        </p:nvGrpSpPr>
        <p:grpSpPr>
          <a:xfrm>
            <a:off x="0" y="136675"/>
            <a:ext cx="9865385" cy="5159242"/>
            <a:chOff x="0" y="136675"/>
            <a:chExt cx="9865385" cy="5159242"/>
          </a:xfrm>
        </p:grpSpPr>
        <p:sp>
          <p:nvSpPr>
            <p:cNvPr id="47" name="Google Shape;47;p5"/>
            <p:cNvSpPr/>
            <p:nvPr/>
          </p:nvSpPr>
          <p:spPr>
            <a:xfrm>
              <a:off x="0" y="4594926"/>
              <a:ext cx="9144060" cy="700991"/>
            </a:xfrm>
            <a:custGeom>
              <a:rect b="b" l="l" r="r" t="t"/>
              <a:pathLst>
                <a:path extrusionOk="0" h="13330" w="51266">
                  <a:moveTo>
                    <a:pt x="51265" y="4059"/>
                  </a:moveTo>
                  <a:cubicBezTo>
                    <a:pt x="50421" y="3775"/>
                    <a:pt x="49499" y="3663"/>
                    <a:pt x="48663" y="3465"/>
                  </a:cubicBezTo>
                  <a:cubicBezTo>
                    <a:pt x="47914" y="3103"/>
                    <a:pt x="46983" y="3413"/>
                    <a:pt x="46346" y="3051"/>
                  </a:cubicBezTo>
                  <a:cubicBezTo>
                    <a:pt x="46311" y="2698"/>
                    <a:pt x="46044" y="2853"/>
                    <a:pt x="45811" y="2680"/>
                  </a:cubicBezTo>
                  <a:cubicBezTo>
                    <a:pt x="45561" y="2741"/>
                    <a:pt x="45561" y="3034"/>
                    <a:pt x="45355" y="2741"/>
                  </a:cubicBezTo>
                  <a:cubicBezTo>
                    <a:pt x="44398" y="2965"/>
                    <a:pt x="43028" y="2482"/>
                    <a:pt x="41908" y="2879"/>
                  </a:cubicBezTo>
                  <a:cubicBezTo>
                    <a:pt x="40383" y="2879"/>
                    <a:pt x="38850" y="2293"/>
                    <a:pt x="37281" y="2172"/>
                  </a:cubicBezTo>
                  <a:cubicBezTo>
                    <a:pt x="33534" y="3197"/>
                    <a:pt x="29742" y="1896"/>
                    <a:pt x="26012" y="1405"/>
                  </a:cubicBezTo>
                  <a:cubicBezTo>
                    <a:pt x="22712" y="1"/>
                    <a:pt x="19869" y="2276"/>
                    <a:pt x="16672" y="2284"/>
                  </a:cubicBezTo>
                  <a:cubicBezTo>
                    <a:pt x="13906" y="1983"/>
                    <a:pt x="11287" y="1147"/>
                    <a:pt x="8599" y="432"/>
                  </a:cubicBezTo>
                  <a:cubicBezTo>
                    <a:pt x="5781" y="828"/>
                    <a:pt x="2912" y="957"/>
                    <a:pt x="0" y="1173"/>
                  </a:cubicBezTo>
                  <a:lnTo>
                    <a:pt x="0" y="13330"/>
                  </a:lnTo>
                  <a:lnTo>
                    <a:pt x="51265" y="13330"/>
                  </a:lnTo>
                  <a:close/>
                </a:path>
              </a:pathLst>
            </a:custGeom>
            <a:gradFill>
              <a:gsLst>
                <a:gs pos="0">
                  <a:srgbClr val="193D7E"/>
                </a:gs>
                <a:gs pos="100000">
                  <a:srgbClr val="4884B6">
                    <a:alpha val="61568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0" y="4832999"/>
              <a:ext cx="9144020" cy="386721"/>
            </a:xfrm>
            <a:custGeom>
              <a:rect b="b" l="l" r="r" t="t"/>
              <a:pathLst>
                <a:path extrusionOk="0" h="13450" w="50284">
                  <a:moveTo>
                    <a:pt x="50284" y="2628"/>
                  </a:moveTo>
                  <a:cubicBezTo>
                    <a:pt x="49026" y="3473"/>
                    <a:pt x="48000" y="4601"/>
                    <a:pt x="46622" y="5342"/>
                  </a:cubicBezTo>
                  <a:cubicBezTo>
                    <a:pt x="45743" y="5756"/>
                    <a:pt x="44916" y="5739"/>
                    <a:pt x="43994" y="5480"/>
                  </a:cubicBezTo>
                  <a:cubicBezTo>
                    <a:pt x="43460" y="5627"/>
                    <a:pt x="42676" y="5937"/>
                    <a:pt x="42477" y="6437"/>
                  </a:cubicBezTo>
                  <a:cubicBezTo>
                    <a:pt x="42314" y="6540"/>
                    <a:pt x="42133" y="6626"/>
                    <a:pt x="41960" y="6480"/>
                  </a:cubicBezTo>
                  <a:cubicBezTo>
                    <a:pt x="41469" y="5928"/>
                    <a:pt x="41090" y="5334"/>
                    <a:pt x="40306" y="5325"/>
                  </a:cubicBezTo>
                  <a:cubicBezTo>
                    <a:pt x="39290" y="4464"/>
                    <a:pt x="38299" y="3697"/>
                    <a:pt x="37092" y="3197"/>
                  </a:cubicBezTo>
                  <a:cubicBezTo>
                    <a:pt x="35835" y="2766"/>
                    <a:pt x="34508" y="2551"/>
                    <a:pt x="33267" y="2396"/>
                  </a:cubicBezTo>
                  <a:cubicBezTo>
                    <a:pt x="32716" y="1732"/>
                    <a:pt x="32690" y="2413"/>
                    <a:pt x="32466" y="2120"/>
                  </a:cubicBezTo>
                  <a:cubicBezTo>
                    <a:pt x="30794" y="2163"/>
                    <a:pt x="28787" y="2284"/>
                    <a:pt x="26969" y="1706"/>
                  </a:cubicBezTo>
                  <a:cubicBezTo>
                    <a:pt x="26116" y="1586"/>
                    <a:pt x="25366" y="2111"/>
                    <a:pt x="24522" y="2094"/>
                  </a:cubicBezTo>
                  <a:cubicBezTo>
                    <a:pt x="23962" y="1870"/>
                    <a:pt x="23384" y="1741"/>
                    <a:pt x="22781" y="1853"/>
                  </a:cubicBezTo>
                  <a:cubicBezTo>
                    <a:pt x="19593" y="1655"/>
                    <a:pt x="16448" y="0"/>
                    <a:pt x="13381" y="1534"/>
                  </a:cubicBezTo>
                  <a:cubicBezTo>
                    <a:pt x="10995" y="2301"/>
                    <a:pt x="8444" y="1034"/>
                    <a:pt x="6092" y="500"/>
                  </a:cubicBezTo>
                  <a:cubicBezTo>
                    <a:pt x="4446" y="302"/>
                    <a:pt x="2878" y="1095"/>
                    <a:pt x="1164" y="810"/>
                  </a:cubicBezTo>
                  <a:cubicBezTo>
                    <a:pt x="707" y="612"/>
                    <a:pt x="328" y="569"/>
                    <a:pt x="1" y="664"/>
                  </a:cubicBezTo>
                  <a:lnTo>
                    <a:pt x="1" y="13450"/>
                  </a:lnTo>
                  <a:lnTo>
                    <a:pt x="50275" y="134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6656100" y="136675"/>
              <a:ext cx="3209285" cy="1094061"/>
            </a:xfrm>
            <a:custGeom>
              <a:rect b="b" l="l" r="r" t="t"/>
              <a:pathLst>
                <a:path extrusionOk="0" h="31602" w="92707">
                  <a:moveTo>
                    <a:pt x="41913" y="1"/>
                  </a:moveTo>
                  <a:cubicBezTo>
                    <a:pt x="37758" y="1"/>
                    <a:pt x="35008" y="701"/>
                    <a:pt x="35794" y="3263"/>
                  </a:cubicBezTo>
                  <a:cubicBezTo>
                    <a:pt x="35968" y="3755"/>
                    <a:pt x="35736" y="4334"/>
                    <a:pt x="35273" y="4594"/>
                  </a:cubicBezTo>
                  <a:cubicBezTo>
                    <a:pt x="32038" y="6512"/>
                    <a:pt x="28721" y="7154"/>
                    <a:pt x="25419" y="7154"/>
                  </a:cubicBezTo>
                  <a:cubicBezTo>
                    <a:pt x="18737" y="7154"/>
                    <a:pt x="12118" y="4525"/>
                    <a:pt x="6372" y="4525"/>
                  </a:cubicBezTo>
                  <a:cubicBezTo>
                    <a:pt x="4544" y="4525"/>
                    <a:pt x="2804" y="4791"/>
                    <a:pt x="1179" y="5492"/>
                  </a:cubicBezTo>
                  <a:cubicBezTo>
                    <a:pt x="947" y="5607"/>
                    <a:pt x="744" y="5781"/>
                    <a:pt x="629" y="6013"/>
                  </a:cubicBezTo>
                  <a:cubicBezTo>
                    <a:pt x="0" y="7219"/>
                    <a:pt x="977" y="7506"/>
                    <a:pt x="2431" y="7506"/>
                  </a:cubicBezTo>
                  <a:cubicBezTo>
                    <a:pt x="3746" y="7506"/>
                    <a:pt x="5452" y="7271"/>
                    <a:pt x="6713" y="7271"/>
                  </a:cubicBezTo>
                  <a:cubicBezTo>
                    <a:pt x="8035" y="7271"/>
                    <a:pt x="8866" y="7529"/>
                    <a:pt x="8241" y="8588"/>
                  </a:cubicBezTo>
                  <a:cubicBezTo>
                    <a:pt x="8067" y="8849"/>
                    <a:pt x="7806" y="9052"/>
                    <a:pt x="7488" y="9138"/>
                  </a:cubicBezTo>
                  <a:cubicBezTo>
                    <a:pt x="4304" y="9804"/>
                    <a:pt x="310" y="9457"/>
                    <a:pt x="3986" y="11570"/>
                  </a:cubicBezTo>
                  <a:cubicBezTo>
                    <a:pt x="5925" y="13335"/>
                    <a:pt x="16952" y="11917"/>
                    <a:pt x="12756" y="15072"/>
                  </a:cubicBezTo>
                  <a:cubicBezTo>
                    <a:pt x="12669" y="15101"/>
                    <a:pt x="12582" y="15158"/>
                    <a:pt x="12495" y="15216"/>
                  </a:cubicBezTo>
                  <a:cubicBezTo>
                    <a:pt x="2105" y="19471"/>
                    <a:pt x="23725" y="20079"/>
                    <a:pt x="27285" y="20600"/>
                  </a:cubicBezTo>
                  <a:lnTo>
                    <a:pt x="27516" y="20600"/>
                  </a:lnTo>
                  <a:cubicBezTo>
                    <a:pt x="28235" y="20556"/>
                    <a:pt x="28936" y="20535"/>
                    <a:pt x="29622" y="20535"/>
                  </a:cubicBezTo>
                  <a:cubicBezTo>
                    <a:pt x="38443" y="20535"/>
                    <a:pt x="44683" y="23914"/>
                    <a:pt x="52470" y="23914"/>
                  </a:cubicBezTo>
                  <a:cubicBezTo>
                    <a:pt x="54826" y="23914"/>
                    <a:pt x="57324" y="23605"/>
                    <a:pt x="60077" y="22799"/>
                  </a:cubicBezTo>
                  <a:lnTo>
                    <a:pt x="60164" y="22770"/>
                  </a:lnTo>
                  <a:cubicBezTo>
                    <a:pt x="61612" y="22439"/>
                    <a:pt x="63205" y="22275"/>
                    <a:pt x="64834" y="22275"/>
                  </a:cubicBezTo>
                  <a:cubicBezTo>
                    <a:pt x="68186" y="22275"/>
                    <a:pt x="71686" y="22970"/>
                    <a:pt x="74374" y="24333"/>
                  </a:cubicBezTo>
                  <a:cubicBezTo>
                    <a:pt x="74664" y="24478"/>
                    <a:pt x="74866" y="24709"/>
                    <a:pt x="74953" y="25028"/>
                  </a:cubicBezTo>
                  <a:cubicBezTo>
                    <a:pt x="75458" y="26791"/>
                    <a:pt x="73969" y="27260"/>
                    <a:pt x="71708" y="27260"/>
                  </a:cubicBezTo>
                  <a:cubicBezTo>
                    <a:pt x="69129" y="27260"/>
                    <a:pt x="65544" y="26649"/>
                    <a:pt x="62770" y="26649"/>
                  </a:cubicBezTo>
                  <a:cubicBezTo>
                    <a:pt x="61987" y="26649"/>
                    <a:pt x="61268" y="26697"/>
                    <a:pt x="60656" y="26822"/>
                  </a:cubicBezTo>
                  <a:cubicBezTo>
                    <a:pt x="59411" y="27054"/>
                    <a:pt x="59382" y="28790"/>
                    <a:pt x="60569" y="29109"/>
                  </a:cubicBezTo>
                  <a:cubicBezTo>
                    <a:pt x="67351" y="30874"/>
                    <a:pt x="73169" y="31601"/>
                    <a:pt x="77649" y="31601"/>
                  </a:cubicBezTo>
                  <a:cubicBezTo>
                    <a:pt x="92706" y="31601"/>
                    <a:pt x="92627" y="23380"/>
                    <a:pt x="63116" y="18718"/>
                  </a:cubicBezTo>
                  <a:cubicBezTo>
                    <a:pt x="62962" y="18700"/>
                    <a:pt x="62794" y="18691"/>
                    <a:pt x="62614" y="18691"/>
                  </a:cubicBezTo>
                  <a:cubicBezTo>
                    <a:pt x="60191" y="18691"/>
                    <a:pt x="55518" y="20264"/>
                    <a:pt x="52371" y="20264"/>
                  </a:cubicBezTo>
                  <a:cubicBezTo>
                    <a:pt x="51040" y="20264"/>
                    <a:pt x="49983" y="19983"/>
                    <a:pt x="49484" y="19181"/>
                  </a:cubicBezTo>
                  <a:cubicBezTo>
                    <a:pt x="49107" y="18516"/>
                    <a:pt x="49426" y="17705"/>
                    <a:pt x="50120" y="17474"/>
                  </a:cubicBezTo>
                  <a:cubicBezTo>
                    <a:pt x="54925" y="15795"/>
                    <a:pt x="65286" y="16403"/>
                    <a:pt x="56198" y="12988"/>
                  </a:cubicBezTo>
                  <a:cubicBezTo>
                    <a:pt x="56112" y="12930"/>
                    <a:pt x="56025" y="12901"/>
                    <a:pt x="55967" y="12843"/>
                  </a:cubicBezTo>
                  <a:cubicBezTo>
                    <a:pt x="55550" y="12603"/>
                    <a:pt x="54718" y="12521"/>
                    <a:pt x="53667" y="12521"/>
                  </a:cubicBezTo>
                  <a:cubicBezTo>
                    <a:pt x="51477" y="12521"/>
                    <a:pt x="48335" y="12874"/>
                    <a:pt x="46016" y="12874"/>
                  </a:cubicBezTo>
                  <a:cubicBezTo>
                    <a:pt x="43953" y="12874"/>
                    <a:pt x="42541" y="12595"/>
                    <a:pt x="43030" y="11541"/>
                  </a:cubicBezTo>
                  <a:cubicBezTo>
                    <a:pt x="43174" y="11222"/>
                    <a:pt x="43464" y="10991"/>
                    <a:pt x="43782" y="10904"/>
                  </a:cubicBezTo>
                  <a:cubicBezTo>
                    <a:pt x="44621" y="10614"/>
                    <a:pt x="44535" y="9399"/>
                    <a:pt x="43637" y="9225"/>
                  </a:cubicBezTo>
                  <a:cubicBezTo>
                    <a:pt x="42248" y="8704"/>
                    <a:pt x="37154" y="8154"/>
                    <a:pt x="39267" y="6389"/>
                  </a:cubicBezTo>
                  <a:cubicBezTo>
                    <a:pt x="39354" y="6302"/>
                    <a:pt x="39470" y="6244"/>
                    <a:pt x="39556" y="6215"/>
                  </a:cubicBezTo>
                  <a:cubicBezTo>
                    <a:pt x="41220" y="5565"/>
                    <a:pt x="45089" y="5416"/>
                    <a:pt x="49581" y="5416"/>
                  </a:cubicBezTo>
                  <a:cubicBezTo>
                    <a:pt x="53342" y="5416"/>
                    <a:pt x="57541" y="5520"/>
                    <a:pt x="61246" y="5520"/>
                  </a:cubicBezTo>
                  <a:cubicBezTo>
                    <a:pt x="70436" y="5520"/>
                    <a:pt x="76591" y="4881"/>
                    <a:pt x="65518" y="427"/>
                  </a:cubicBezTo>
                  <a:cubicBezTo>
                    <a:pt x="65394" y="365"/>
                    <a:pt x="65253" y="336"/>
                    <a:pt x="65109" y="336"/>
                  </a:cubicBezTo>
                  <a:cubicBezTo>
                    <a:pt x="64984" y="336"/>
                    <a:pt x="64857" y="357"/>
                    <a:pt x="64736" y="398"/>
                  </a:cubicBezTo>
                  <a:cubicBezTo>
                    <a:pt x="63369" y="855"/>
                    <a:pt x="61491" y="1019"/>
                    <a:pt x="59342" y="1019"/>
                  </a:cubicBezTo>
                  <a:cubicBezTo>
                    <a:pt x="53977" y="1019"/>
                    <a:pt x="46923" y="1"/>
                    <a:pt x="41913" y="1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58431"/>
                  </a:srgbClr>
                </a:gs>
                <a:gs pos="100000">
                  <a:srgbClr val="345BA0"/>
                </a:gs>
              </a:gsLst>
              <a:path path="circle">
                <a:fillToRect b="100%" l="100%"/>
              </a:path>
              <a:tileRect r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 txBox="1"/>
          <p:nvPr>
            <p:ph type="title"/>
          </p:nvPr>
        </p:nvSpPr>
        <p:spPr>
          <a:xfrm>
            <a:off x="720000" y="387600"/>
            <a:ext cx="57813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grpSp>
        <p:nvGrpSpPr>
          <p:cNvPr id="52" name="Google Shape;52;p6"/>
          <p:cNvGrpSpPr/>
          <p:nvPr/>
        </p:nvGrpSpPr>
        <p:grpSpPr>
          <a:xfrm>
            <a:off x="0" y="-117351"/>
            <a:ext cx="9480694" cy="5367971"/>
            <a:chOff x="0" y="-117351"/>
            <a:chExt cx="9480694" cy="5367971"/>
          </a:xfrm>
        </p:grpSpPr>
        <p:grpSp>
          <p:nvGrpSpPr>
            <p:cNvPr id="53" name="Google Shape;53;p6"/>
            <p:cNvGrpSpPr/>
            <p:nvPr/>
          </p:nvGrpSpPr>
          <p:grpSpPr>
            <a:xfrm>
              <a:off x="0" y="4515875"/>
              <a:ext cx="9143948" cy="734745"/>
              <a:chOff x="111537" y="3489745"/>
              <a:chExt cx="8920925" cy="1654086"/>
            </a:xfrm>
          </p:grpSpPr>
          <p:sp>
            <p:nvSpPr>
              <p:cNvPr id="54" name="Google Shape;54;p6"/>
              <p:cNvSpPr/>
              <p:nvPr/>
            </p:nvSpPr>
            <p:spPr>
              <a:xfrm>
                <a:off x="111537" y="3489745"/>
                <a:ext cx="8920925" cy="1654086"/>
              </a:xfrm>
              <a:custGeom>
                <a:rect b="b" l="l" r="r" t="t"/>
                <a:pathLst>
                  <a:path extrusionOk="0" h="13330" w="51266">
                    <a:moveTo>
                      <a:pt x="51265" y="4059"/>
                    </a:moveTo>
                    <a:cubicBezTo>
                      <a:pt x="50421" y="3775"/>
                      <a:pt x="49499" y="3663"/>
                      <a:pt x="48663" y="3465"/>
                    </a:cubicBezTo>
                    <a:cubicBezTo>
                      <a:pt x="47914" y="3103"/>
                      <a:pt x="46983" y="3413"/>
                      <a:pt x="46346" y="3051"/>
                    </a:cubicBezTo>
                    <a:cubicBezTo>
                      <a:pt x="46311" y="2698"/>
                      <a:pt x="46044" y="2853"/>
                      <a:pt x="45811" y="2680"/>
                    </a:cubicBezTo>
                    <a:cubicBezTo>
                      <a:pt x="45561" y="2741"/>
                      <a:pt x="45561" y="3034"/>
                      <a:pt x="45355" y="2741"/>
                    </a:cubicBezTo>
                    <a:cubicBezTo>
                      <a:pt x="44398" y="2965"/>
                      <a:pt x="43028" y="2482"/>
                      <a:pt x="41908" y="2879"/>
                    </a:cubicBezTo>
                    <a:cubicBezTo>
                      <a:pt x="40383" y="2879"/>
                      <a:pt x="38850" y="2293"/>
                      <a:pt x="37281" y="2172"/>
                    </a:cubicBezTo>
                    <a:cubicBezTo>
                      <a:pt x="33534" y="3197"/>
                      <a:pt x="29742" y="1896"/>
                      <a:pt x="26012" y="1405"/>
                    </a:cubicBezTo>
                    <a:cubicBezTo>
                      <a:pt x="22712" y="1"/>
                      <a:pt x="19869" y="2276"/>
                      <a:pt x="16672" y="2284"/>
                    </a:cubicBezTo>
                    <a:cubicBezTo>
                      <a:pt x="13906" y="1983"/>
                      <a:pt x="11287" y="1147"/>
                      <a:pt x="8599" y="432"/>
                    </a:cubicBezTo>
                    <a:cubicBezTo>
                      <a:pt x="5781" y="828"/>
                      <a:pt x="2912" y="957"/>
                      <a:pt x="0" y="1173"/>
                    </a:cubicBezTo>
                    <a:lnTo>
                      <a:pt x="0" y="13330"/>
                    </a:lnTo>
                    <a:lnTo>
                      <a:pt x="51265" y="13330"/>
                    </a:lnTo>
                    <a:close/>
                  </a:path>
                </a:pathLst>
              </a:custGeom>
              <a:gradFill>
                <a:gsLst>
                  <a:gs pos="0">
                    <a:srgbClr val="193D7E"/>
                  </a:gs>
                  <a:gs pos="100000">
                    <a:srgbClr val="4884B6">
                      <a:alpha val="61568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6"/>
              <p:cNvSpPr/>
              <p:nvPr/>
            </p:nvSpPr>
            <p:spPr>
              <a:xfrm>
                <a:off x="111537" y="3801263"/>
                <a:ext cx="8920859" cy="1333186"/>
              </a:xfrm>
              <a:custGeom>
                <a:rect b="b" l="l" r="r" t="t"/>
                <a:pathLst>
                  <a:path extrusionOk="0" h="15277" w="50120">
                    <a:moveTo>
                      <a:pt x="0" y="15276"/>
                    </a:moveTo>
                    <a:lnTo>
                      <a:pt x="50119" y="15276"/>
                    </a:lnTo>
                    <a:lnTo>
                      <a:pt x="50119" y="698"/>
                    </a:lnTo>
                    <a:cubicBezTo>
                      <a:pt x="49094" y="586"/>
                      <a:pt x="49025" y="1336"/>
                      <a:pt x="48267" y="939"/>
                    </a:cubicBezTo>
                    <a:cubicBezTo>
                      <a:pt x="46449" y="0"/>
                      <a:pt x="46302" y="1336"/>
                      <a:pt x="45372" y="862"/>
                    </a:cubicBezTo>
                    <a:cubicBezTo>
                      <a:pt x="44597" y="836"/>
                      <a:pt x="44416" y="2059"/>
                      <a:pt x="43339" y="1784"/>
                    </a:cubicBezTo>
                    <a:cubicBezTo>
                      <a:pt x="43011" y="1999"/>
                      <a:pt x="42830" y="2757"/>
                      <a:pt x="42365" y="2559"/>
                    </a:cubicBezTo>
                    <a:cubicBezTo>
                      <a:pt x="41986" y="3136"/>
                      <a:pt x="41038" y="3584"/>
                      <a:pt x="40513" y="2947"/>
                    </a:cubicBezTo>
                    <a:cubicBezTo>
                      <a:pt x="37282" y="3404"/>
                      <a:pt x="38875" y="4705"/>
                      <a:pt x="35274" y="2585"/>
                    </a:cubicBezTo>
                    <a:cubicBezTo>
                      <a:pt x="34835" y="3171"/>
                      <a:pt x="34188" y="3102"/>
                      <a:pt x="33611" y="3550"/>
                    </a:cubicBezTo>
                    <a:cubicBezTo>
                      <a:pt x="33008" y="4084"/>
                      <a:pt x="32534" y="4412"/>
                      <a:pt x="31724" y="4257"/>
                    </a:cubicBezTo>
                    <a:cubicBezTo>
                      <a:pt x="30639" y="4412"/>
                      <a:pt x="29708" y="2809"/>
                      <a:pt x="28571" y="3136"/>
                    </a:cubicBezTo>
                    <a:cubicBezTo>
                      <a:pt x="27416" y="2887"/>
                      <a:pt x="26460" y="4282"/>
                      <a:pt x="25503" y="4265"/>
                    </a:cubicBezTo>
                    <a:cubicBezTo>
                      <a:pt x="24935" y="3438"/>
                      <a:pt x="24745" y="4627"/>
                      <a:pt x="24564" y="4127"/>
                    </a:cubicBezTo>
                    <a:cubicBezTo>
                      <a:pt x="24039" y="3042"/>
                      <a:pt x="22471" y="4179"/>
                      <a:pt x="22204" y="4972"/>
                    </a:cubicBezTo>
                    <a:cubicBezTo>
                      <a:pt x="21592" y="5015"/>
                      <a:pt x="20851" y="5316"/>
                      <a:pt x="20127" y="5402"/>
                    </a:cubicBezTo>
                    <a:cubicBezTo>
                      <a:pt x="15785" y="4162"/>
                      <a:pt x="19265" y="4110"/>
                      <a:pt x="14466" y="6755"/>
                    </a:cubicBezTo>
                    <a:cubicBezTo>
                      <a:pt x="14027" y="7151"/>
                      <a:pt x="13639" y="6841"/>
                      <a:pt x="13183" y="6678"/>
                    </a:cubicBezTo>
                    <a:cubicBezTo>
                      <a:pt x="12786" y="6669"/>
                      <a:pt x="12450" y="7289"/>
                      <a:pt x="11994" y="7022"/>
                    </a:cubicBezTo>
                    <a:cubicBezTo>
                      <a:pt x="10339" y="6747"/>
                      <a:pt x="10313" y="7979"/>
                      <a:pt x="8263" y="6566"/>
                    </a:cubicBezTo>
                    <a:cubicBezTo>
                      <a:pt x="7651" y="6721"/>
                      <a:pt x="7091" y="6859"/>
                      <a:pt x="6419" y="6669"/>
                    </a:cubicBezTo>
                    <a:cubicBezTo>
                      <a:pt x="5506" y="6669"/>
                      <a:pt x="4610" y="7117"/>
                      <a:pt x="3826" y="7556"/>
                    </a:cubicBezTo>
                    <a:cubicBezTo>
                      <a:pt x="2654" y="7600"/>
                      <a:pt x="1534" y="6411"/>
                      <a:pt x="405" y="7229"/>
                    </a:cubicBezTo>
                    <a:cubicBezTo>
                      <a:pt x="276" y="7143"/>
                      <a:pt x="147" y="7057"/>
                      <a:pt x="0" y="69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6" name="Google Shape;56;p6"/>
            <p:cNvSpPr/>
            <p:nvPr/>
          </p:nvSpPr>
          <p:spPr>
            <a:xfrm>
              <a:off x="5240775" y="-117351"/>
              <a:ext cx="4239919" cy="1152458"/>
            </a:xfrm>
            <a:custGeom>
              <a:rect b="b" l="l" r="r" t="t"/>
              <a:pathLst>
                <a:path extrusionOk="0" h="31460" w="115742">
                  <a:moveTo>
                    <a:pt x="48219" y="1"/>
                  </a:moveTo>
                  <a:cubicBezTo>
                    <a:pt x="0" y="348"/>
                    <a:pt x="40462" y="11983"/>
                    <a:pt x="62169" y="12591"/>
                  </a:cubicBezTo>
                  <a:cubicBezTo>
                    <a:pt x="62400" y="12591"/>
                    <a:pt x="62632" y="12678"/>
                    <a:pt x="62806" y="12793"/>
                  </a:cubicBezTo>
                  <a:cubicBezTo>
                    <a:pt x="65468" y="14675"/>
                    <a:pt x="60432" y="14906"/>
                    <a:pt x="58725" y="14906"/>
                  </a:cubicBezTo>
                  <a:cubicBezTo>
                    <a:pt x="58580" y="14906"/>
                    <a:pt x="58406" y="14964"/>
                    <a:pt x="58262" y="15022"/>
                  </a:cubicBezTo>
                  <a:cubicBezTo>
                    <a:pt x="50505" y="18408"/>
                    <a:pt x="60635" y="18553"/>
                    <a:pt x="68652" y="18900"/>
                  </a:cubicBezTo>
                  <a:cubicBezTo>
                    <a:pt x="69810" y="18958"/>
                    <a:pt x="69983" y="20608"/>
                    <a:pt x="68855" y="20926"/>
                  </a:cubicBezTo>
                  <a:cubicBezTo>
                    <a:pt x="66366" y="21650"/>
                    <a:pt x="69578" y="22373"/>
                    <a:pt x="74469" y="23126"/>
                  </a:cubicBezTo>
                  <a:cubicBezTo>
                    <a:pt x="74817" y="23184"/>
                    <a:pt x="75164" y="23386"/>
                    <a:pt x="75338" y="23734"/>
                  </a:cubicBezTo>
                  <a:cubicBezTo>
                    <a:pt x="76959" y="26946"/>
                    <a:pt x="64108" y="25904"/>
                    <a:pt x="61330" y="26628"/>
                  </a:cubicBezTo>
                  <a:cubicBezTo>
                    <a:pt x="61228" y="26642"/>
                    <a:pt x="61127" y="26650"/>
                    <a:pt x="61026" y="26650"/>
                  </a:cubicBezTo>
                  <a:cubicBezTo>
                    <a:pt x="60924" y="26650"/>
                    <a:pt x="60823" y="26642"/>
                    <a:pt x="60722" y="26628"/>
                  </a:cubicBezTo>
                  <a:cubicBezTo>
                    <a:pt x="56759" y="25711"/>
                    <a:pt x="53448" y="25347"/>
                    <a:pt x="50798" y="25347"/>
                  </a:cubicBezTo>
                  <a:cubicBezTo>
                    <a:pt x="40482" y="25347"/>
                    <a:pt x="40202" y="30873"/>
                    <a:pt x="50622" y="30873"/>
                  </a:cubicBezTo>
                  <a:cubicBezTo>
                    <a:pt x="52911" y="30873"/>
                    <a:pt x="55715" y="30606"/>
                    <a:pt x="59043" y="29956"/>
                  </a:cubicBezTo>
                  <a:cubicBezTo>
                    <a:pt x="59115" y="29942"/>
                    <a:pt x="59188" y="29934"/>
                    <a:pt x="59260" y="29934"/>
                  </a:cubicBezTo>
                  <a:cubicBezTo>
                    <a:pt x="59332" y="29934"/>
                    <a:pt x="59405" y="29942"/>
                    <a:pt x="59477" y="29956"/>
                  </a:cubicBezTo>
                  <a:cubicBezTo>
                    <a:pt x="65513" y="31028"/>
                    <a:pt x="69510" y="31460"/>
                    <a:pt x="72249" y="31460"/>
                  </a:cubicBezTo>
                  <a:cubicBezTo>
                    <a:pt x="83340" y="31460"/>
                    <a:pt x="73803" y="24383"/>
                    <a:pt x="95482" y="24081"/>
                  </a:cubicBezTo>
                  <a:cubicBezTo>
                    <a:pt x="98518" y="24081"/>
                    <a:pt x="106035" y="27515"/>
                    <a:pt x="110459" y="27515"/>
                  </a:cubicBezTo>
                  <a:cubicBezTo>
                    <a:pt x="112235" y="27515"/>
                    <a:pt x="113512" y="26962"/>
                    <a:pt x="113802" y="25412"/>
                  </a:cubicBezTo>
                  <a:cubicBezTo>
                    <a:pt x="113918" y="24718"/>
                    <a:pt x="113368" y="24052"/>
                    <a:pt x="112645" y="24023"/>
                  </a:cubicBezTo>
                  <a:cubicBezTo>
                    <a:pt x="112575" y="24022"/>
                    <a:pt x="112503" y="24022"/>
                    <a:pt x="112430" y="24022"/>
                  </a:cubicBezTo>
                  <a:cubicBezTo>
                    <a:pt x="111787" y="24022"/>
                    <a:pt x="111030" y="24052"/>
                    <a:pt x="110318" y="24052"/>
                  </a:cubicBezTo>
                  <a:cubicBezTo>
                    <a:pt x="108464" y="24052"/>
                    <a:pt x="106916" y="23844"/>
                    <a:pt x="108477" y="22344"/>
                  </a:cubicBezTo>
                  <a:cubicBezTo>
                    <a:pt x="108651" y="22171"/>
                    <a:pt x="108882" y="22084"/>
                    <a:pt x="109143" y="22055"/>
                  </a:cubicBezTo>
                  <a:cubicBezTo>
                    <a:pt x="111574" y="21737"/>
                    <a:pt x="113745" y="21650"/>
                    <a:pt x="111227" y="20174"/>
                  </a:cubicBezTo>
                  <a:cubicBezTo>
                    <a:pt x="111111" y="20116"/>
                    <a:pt x="111024" y="20029"/>
                    <a:pt x="110966" y="19971"/>
                  </a:cubicBezTo>
                  <a:cubicBezTo>
                    <a:pt x="108882" y="18061"/>
                    <a:pt x="98347" y="19624"/>
                    <a:pt x="101878" y="16527"/>
                  </a:cubicBezTo>
                  <a:cubicBezTo>
                    <a:pt x="101936" y="16469"/>
                    <a:pt x="102023" y="16411"/>
                    <a:pt x="102110" y="16382"/>
                  </a:cubicBezTo>
                  <a:cubicBezTo>
                    <a:pt x="115742" y="9147"/>
                    <a:pt x="75164" y="13604"/>
                    <a:pt x="71517" y="7989"/>
                  </a:cubicBezTo>
                  <a:cubicBezTo>
                    <a:pt x="71315" y="7642"/>
                    <a:pt x="70938" y="7439"/>
                    <a:pt x="70533" y="7439"/>
                  </a:cubicBezTo>
                  <a:cubicBezTo>
                    <a:pt x="62669" y="7704"/>
                    <a:pt x="54940" y="8795"/>
                    <a:pt x="47204" y="8795"/>
                  </a:cubicBezTo>
                  <a:cubicBezTo>
                    <a:pt x="44804" y="8795"/>
                    <a:pt x="42404" y="8690"/>
                    <a:pt x="39999" y="8423"/>
                  </a:cubicBezTo>
                  <a:cubicBezTo>
                    <a:pt x="39652" y="8365"/>
                    <a:pt x="39333" y="8162"/>
                    <a:pt x="39131" y="7873"/>
                  </a:cubicBezTo>
                  <a:cubicBezTo>
                    <a:pt x="35368" y="2114"/>
                    <a:pt x="56786" y="6629"/>
                    <a:pt x="56033" y="3069"/>
                  </a:cubicBezTo>
                  <a:cubicBezTo>
                    <a:pt x="55946" y="2663"/>
                    <a:pt x="55628" y="2345"/>
                    <a:pt x="55194" y="2229"/>
                  </a:cubicBezTo>
                  <a:cubicBezTo>
                    <a:pt x="52907" y="1593"/>
                    <a:pt x="50476" y="2345"/>
                    <a:pt x="49232" y="522"/>
                  </a:cubicBezTo>
                  <a:cubicBezTo>
                    <a:pt x="49000" y="174"/>
                    <a:pt x="48624" y="1"/>
                    <a:pt x="48219" y="1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58431"/>
                  </a:srgbClr>
                </a:gs>
                <a:gs pos="100000">
                  <a:srgbClr val="345BA0"/>
                </a:gs>
              </a:gsLst>
              <a:path path="circle">
                <a:fillToRect b="100%" l="100%"/>
              </a:path>
              <a:tileRect r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7"/>
          <p:cNvGrpSpPr/>
          <p:nvPr/>
        </p:nvGrpSpPr>
        <p:grpSpPr>
          <a:xfrm>
            <a:off x="-798676" y="-105049"/>
            <a:ext cx="9942701" cy="5248530"/>
            <a:chOff x="-798676" y="-105049"/>
            <a:chExt cx="9942701" cy="5248530"/>
          </a:xfrm>
        </p:grpSpPr>
        <p:grpSp>
          <p:nvGrpSpPr>
            <p:cNvPr id="59" name="Google Shape;59;p7"/>
            <p:cNvGrpSpPr/>
            <p:nvPr/>
          </p:nvGrpSpPr>
          <p:grpSpPr>
            <a:xfrm>
              <a:off x="2" y="3406825"/>
              <a:ext cx="9144023" cy="1736656"/>
              <a:chOff x="2" y="3406825"/>
              <a:chExt cx="9144023" cy="1736656"/>
            </a:xfrm>
          </p:grpSpPr>
          <p:sp>
            <p:nvSpPr>
              <p:cNvPr id="60" name="Google Shape;60;p7"/>
              <p:cNvSpPr/>
              <p:nvPr/>
            </p:nvSpPr>
            <p:spPr>
              <a:xfrm flipH="1">
                <a:off x="8" y="3406825"/>
                <a:ext cx="9144017" cy="1736656"/>
              </a:xfrm>
              <a:custGeom>
                <a:rect b="b" l="l" r="r" t="t"/>
                <a:pathLst>
                  <a:path extrusionOk="0" h="19301" w="50275">
                    <a:moveTo>
                      <a:pt x="50275" y="4395"/>
                    </a:moveTo>
                    <a:cubicBezTo>
                      <a:pt x="49138" y="3964"/>
                      <a:pt x="47931" y="3817"/>
                      <a:pt x="46768" y="4214"/>
                    </a:cubicBezTo>
                    <a:cubicBezTo>
                      <a:pt x="45743" y="3748"/>
                      <a:pt x="45010" y="4481"/>
                      <a:pt x="44149" y="5015"/>
                    </a:cubicBezTo>
                    <a:cubicBezTo>
                      <a:pt x="43175" y="5239"/>
                      <a:pt x="42202" y="4421"/>
                      <a:pt x="41314" y="5015"/>
                    </a:cubicBezTo>
                    <a:cubicBezTo>
                      <a:pt x="40565" y="5084"/>
                      <a:pt x="40013" y="4326"/>
                      <a:pt x="39333" y="5067"/>
                    </a:cubicBezTo>
                    <a:cubicBezTo>
                      <a:pt x="38281" y="5041"/>
                      <a:pt x="37299" y="4084"/>
                      <a:pt x="36222" y="3835"/>
                    </a:cubicBezTo>
                    <a:cubicBezTo>
                      <a:pt x="33948" y="1853"/>
                      <a:pt x="34335" y="3240"/>
                      <a:pt x="32095" y="3947"/>
                    </a:cubicBezTo>
                    <a:cubicBezTo>
                      <a:pt x="31165" y="4024"/>
                      <a:pt x="30174" y="3671"/>
                      <a:pt x="29390" y="3697"/>
                    </a:cubicBezTo>
                    <a:cubicBezTo>
                      <a:pt x="28993" y="2818"/>
                      <a:pt x="27046" y="1689"/>
                      <a:pt x="26564" y="2973"/>
                    </a:cubicBezTo>
                    <a:cubicBezTo>
                      <a:pt x="26245" y="3645"/>
                      <a:pt x="26469" y="2172"/>
                      <a:pt x="25263" y="3335"/>
                    </a:cubicBezTo>
                    <a:cubicBezTo>
                      <a:pt x="19955" y="1"/>
                      <a:pt x="19869" y="5489"/>
                      <a:pt x="16483" y="3559"/>
                    </a:cubicBezTo>
                    <a:cubicBezTo>
                      <a:pt x="15845" y="3007"/>
                      <a:pt x="14975" y="2990"/>
                      <a:pt x="14355" y="2671"/>
                    </a:cubicBezTo>
                    <a:cubicBezTo>
                      <a:pt x="14122" y="2249"/>
                      <a:pt x="13717" y="2318"/>
                      <a:pt x="13407" y="2611"/>
                    </a:cubicBezTo>
                    <a:cubicBezTo>
                      <a:pt x="11658" y="4533"/>
                      <a:pt x="10503" y="3843"/>
                      <a:pt x="8410" y="3232"/>
                    </a:cubicBezTo>
                    <a:cubicBezTo>
                      <a:pt x="7333" y="3266"/>
                      <a:pt x="7565" y="4464"/>
                      <a:pt x="5868" y="3197"/>
                    </a:cubicBezTo>
                    <a:cubicBezTo>
                      <a:pt x="5463" y="3059"/>
                      <a:pt x="4989" y="2921"/>
                      <a:pt x="4696" y="2379"/>
                    </a:cubicBezTo>
                    <a:cubicBezTo>
                      <a:pt x="3895" y="2232"/>
                      <a:pt x="3119" y="2335"/>
                      <a:pt x="2585" y="1474"/>
                    </a:cubicBezTo>
                    <a:cubicBezTo>
                      <a:pt x="2292" y="1207"/>
                      <a:pt x="1930" y="1560"/>
                      <a:pt x="1681" y="1715"/>
                    </a:cubicBezTo>
                    <a:cubicBezTo>
                      <a:pt x="1155" y="1551"/>
                      <a:pt x="655" y="1112"/>
                      <a:pt x="78" y="1353"/>
                    </a:cubicBezTo>
                    <a:cubicBezTo>
                      <a:pt x="52" y="1336"/>
                      <a:pt x="26" y="1327"/>
                      <a:pt x="0" y="1319"/>
                    </a:cubicBezTo>
                    <a:lnTo>
                      <a:pt x="0" y="19300"/>
                    </a:lnTo>
                    <a:lnTo>
                      <a:pt x="50275" y="19300"/>
                    </a:lnTo>
                    <a:close/>
                  </a:path>
                </a:pathLst>
              </a:custGeom>
              <a:gradFill>
                <a:gsLst>
                  <a:gs pos="0">
                    <a:srgbClr val="193D7E"/>
                  </a:gs>
                  <a:gs pos="100000">
                    <a:srgbClr val="4884B6">
                      <a:alpha val="61568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7"/>
              <p:cNvSpPr/>
              <p:nvPr/>
            </p:nvSpPr>
            <p:spPr>
              <a:xfrm flipH="1">
                <a:off x="2" y="3925016"/>
                <a:ext cx="9144023" cy="1218454"/>
              </a:xfrm>
              <a:custGeom>
                <a:rect b="b" l="l" r="r" t="t"/>
                <a:pathLst>
                  <a:path extrusionOk="0" h="20722" w="52265">
                    <a:moveTo>
                      <a:pt x="52265" y="9564"/>
                    </a:moveTo>
                    <a:cubicBezTo>
                      <a:pt x="51179" y="9478"/>
                      <a:pt x="50111" y="8091"/>
                      <a:pt x="48999" y="7815"/>
                    </a:cubicBezTo>
                    <a:cubicBezTo>
                      <a:pt x="48172" y="7600"/>
                      <a:pt x="47940" y="6221"/>
                      <a:pt x="47061" y="6367"/>
                    </a:cubicBezTo>
                    <a:cubicBezTo>
                      <a:pt x="45501" y="6764"/>
                      <a:pt x="44304" y="8022"/>
                      <a:pt x="42546" y="7289"/>
                    </a:cubicBezTo>
                    <a:cubicBezTo>
                      <a:pt x="42020" y="7065"/>
                      <a:pt x="41624" y="6798"/>
                      <a:pt x="41029" y="7031"/>
                    </a:cubicBezTo>
                    <a:cubicBezTo>
                      <a:pt x="40719" y="6031"/>
                      <a:pt x="39858" y="5773"/>
                      <a:pt x="39143" y="5118"/>
                    </a:cubicBezTo>
                    <a:cubicBezTo>
                      <a:pt x="37514" y="4825"/>
                      <a:pt x="37738" y="6531"/>
                      <a:pt x="37307" y="5687"/>
                    </a:cubicBezTo>
                    <a:cubicBezTo>
                      <a:pt x="36911" y="4963"/>
                      <a:pt x="36446" y="6324"/>
                      <a:pt x="36041" y="5971"/>
                    </a:cubicBezTo>
                    <a:cubicBezTo>
                      <a:pt x="34533" y="5110"/>
                      <a:pt x="32758" y="3740"/>
                      <a:pt x="31018" y="4506"/>
                    </a:cubicBezTo>
                    <a:cubicBezTo>
                      <a:pt x="29596" y="5273"/>
                      <a:pt x="28226" y="6238"/>
                      <a:pt x="26641" y="5945"/>
                    </a:cubicBezTo>
                    <a:cubicBezTo>
                      <a:pt x="25676" y="5540"/>
                      <a:pt x="24952" y="4394"/>
                      <a:pt x="23866" y="4308"/>
                    </a:cubicBezTo>
                    <a:cubicBezTo>
                      <a:pt x="23229" y="4403"/>
                      <a:pt x="23108" y="3136"/>
                      <a:pt x="22359" y="3783"/>
                    </a:cubicBezTo>
                    <a:cubicBezTo>
                      <a:pt x="18378" y="7384"/>
                      <a:pt x="17740" y="2723"/>
                      <a:pt x="14966" y="4575"/>
                    </a:cubicBezTo>
                    <a:cubicBezTo>
                      <a:pt x="14346" y="4575"/>
                      <a:pt x="13475" y="4136"/>
                      <a:pt x="13139" y="3567"/>
                    </a:cubicBezTo>
                    <a:cubicBezTo>
                      <a:pt x="12709" y="3783"/>
                      <a:pt x="12321" y="3197"/>
                      <a:pt x="12097" y="2826"/>
                    </a:cubicBezTo>
                    <a:cubicBezTo>
                      <a:pt x="11769" y="2068"/>
                      <a:pt x="10804" y="2818"/>
                      <a:pt x="10382" y="2189"/>
                    </a:cubicBezTo>
                    <a:cubicBezTo>
                      <a:pt x="8444" y="0"/>
                      <a:pt x="9598" y="2344"/>
                      <a:pt x="7186" y="862"/>
                    </a:cubicBezTo>
                    <a:cubicBezTo>
                      <a:pt x="6169" y="681"/>
                      <a:pt x="5101" y="1568"/>
                      <a:pt x="4205" y="1508"/>
                    </a:cubicBezTo>
                    <a:cubicBezTo>
                      <a:pt x="3421" y="672"/>
                      <a:pt x="2559" y="1163"/>
                      <a:pt x="1551" y="1146"/>
                    </a:cubicBezTo>
                    <a:cubicBezTo>
                      <a:pt x="1120" y="1525"/>
                      <a:pt x="500" y="1491"/>
                      <a:pt x="0" y="1689"/>
                    </a:cubicBezTo>
                    <a:lnTo>
                      <a:pt x="0" y="20722"/>
                    </a:lnTo>
                    <a:lnTo>
                      <a:pt x="52265" y="207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2" name="Google Shape;62;p7"/>
            <p:cNvSpPr/>
            <p:nvPr/>
          </p:nvSpPr>
          <p:spPr>
            <a:xfrm flipH="1" rot="10800000">
              <a:off x="-798676" y="-105049"/>
              <a:ext cx="3829376" cy="1089750"/>
            </a:xfrm>
            <a:custGeom>
              <a:rect b="b" l="l" r="r" t="t"/>
              <a:pathLst>
                <a:path extrusionOk="0" h="25082" w="88138">
                  <a:moveTo>
                    <a:pt x="75712" y="0"/>
                  </a:moveTo>
                  <a:cubicBezTo>
                    <a:pt x="66612" y="0"/>
                    <a:pt x="75193" y="3627"/>
                    <a:pt x="67940" y="3822"/>
                  </a:cubicBezTo>
                  <a:cubicBezTo>
                    <a:pt x="60718" y="4048"/>
                    <a:pt x="44397" y="3886"/>
                    <a:pt x="50744" y="8129"/>
                  </a:cubicBezTo>
                  <a:cubicBezTo>
                    <a:pt x="53545" y="10001"/>
                    <a:pt x="52468" y="10466"/>
                    <a:pt x="49660" y="10466"/>
                  </a:cubicBezTo>
                  <a:cubicBezTo>
                    <a:pt x="46880" y="10466"/>
                    <a:pt x="42405" y="10010"/>
                    <a:pt x="38320" y="10010"/>
                  </a:cubicBezTo>
                  <a:cubicBezTo>
                    <a:pt x="37181" y="10010"/>
                    <a:pt x="36072" y="10046"/>
                    <a:pt x="35039" y="10136"/>
                  </a:cubicBezTo>
                  <a:cubicBezTo>
                    <a:pt x="26522" y="10881"/>
                    <a:pt x="39669" y="15253"/>
                    <a:pt x="32610" y="15350"/>
                  </a:cubicBezTo>
                  <a:cubicBezTo>
                    <a:pt x="32410" y="15353"/>
                    <a:pt x="32212" y="15354"/>
                    <a:pt x="32016" y="15354"/>
                  </a:cubicBezTo>
                  <a:cubicBezTo>
                    <a:pt x="25270" y="15354"/>
                    <a:pt x="20574" y="13760"/>
                    <a:pt x="24287" y="12533"/>
                  </a:cubicBezTo>
                  <a:cubicBezTo>
                    <a:pt x="26532" y="11778"/>
                    <a:pt x="22976" y="10870"/>
                    <a:pt x="18144" y="10870"/>
                  </a:cubicBezTo>
                  <a:cubicBezTo>
                    <a:pt x="14680" y="10870"/>
                    <a:pt x="10559" y="11337"/>
                    <a:pt x="7448" y="12662"/>
                  </a:cubicBezTo>
                  <a:cubicBezTo>
                    <a:pt x="0" y="15836"/>
                    <a:pt x="30764" y="15641"/>
                    <a:pt x="22668" y="18426"/>
                  </a:cubicBezTo>
                  <a:cubicBezTo>
                    <a:pt x="14573" y="21211"/>
                    <a:pt x="4469" y="21373"/>
                    <a:pt x="4469" y="21373"/>
                  </a:cubicBezTo>
                  <a:cubicBezTo>
                    <a:pt x="4469" y="21373"/>
                    <a:pt x="4634" y="18937"/>
                    <a:pt x="4022" y="18937"/>
                  </a:cubicBezTo>
                  <a:cubicBezTo>
                    <a:pt x="3696" y="18937"/>
                    <a:pt x="3148" y="19631"/>
                    <a:pt x="2235" y="21762"/>
                  </a:cubicBezTo>
                  <a:lnTo>
                    <a:pt x="12144" y="23413"/>
                  </a:lnTo>
                  <a:cubicBezTo>
                    <a:pt x="12144" y="23413"/>
                    <a:pt x="16452" y="21826"/>
                    <a:pt x="17964" y="21826"/>
                  </a:cubicBezTo>
                  <a:cubicBezTo>
                    <a:pt x="18512" y="21826"/>
                    <a:pt x="18693" y="22035"/>
                    <a:pt x="18167" y="22604"/>
                  </a:cubicBezTo>
                  <a:cubicBezTo>
                    <a:pt x="16616" y="24281"/>
                    <a:pt x="19775" y="25081"/>
                    <a:pt x="23555" y="25081"/>
                  </a:cubicBezTo>
                  <a:cubicBezTo>
                    <a:pt x="24590" y="25081"/>
                    <a:pt x="25672" y="25021"/>
                    <a:pt x="26716" y="24903"/>
                  </a:cubicBezTo>
                  <a:cubicBezTo>
                    <a:pt x="31574" y="24352"/>
                    <a:pt x="24514" y="22312"/>
                    <a:pt x="27105" y="21762"/>
                  </a:cubicBezTo>
                  <a:cubicBezTo>
                    <a:pt x="27723" y="21634"/>
                    <a:pt x="28735" y="21584"/>
                    <a:pt x="29982" y="21584"/>
                  </a:cubicBezTo>
                  <a:cubicBezTo>
                    <a:pt x="34091" y="21584"/>
                    <a:pt x="40755" y="22118"/>
                    <a:pt x="44332" y="22118"/>
                  </a:cubicBezTo>
                  <a:cubicBezTo>
                    <a:pt x="48963" y="22118"/>
                    <a:pt x="45336" y="18070"/>
                    <a:pt x="40867" y="17681"/>
                  </a:cubicBezTo>
                  <a:cubicBezTo>
                    <a:pt x="36649" y="17281"/>
                    <a:pt x="45049" y="14158"/>
                    <a:pt x="55294" y="14158"/>
                  </a:cubicBezTo>
                  <a:cubicBezTo>
                    <a:pt x="55824" y="14158"/>
                    <a:pt x="56359" y="14167"/>
                    <a:pt x="56897" y="14184"/>
                  </a:cubicBezTo>
                  <a:cubicBezTo>
                    <a:pt x="57482" y="14203"/>
                    <a:pt x="58014" y="14212"/>
                    <a:pt x="58498" y="14212"/>
                  </a:cubicBezTo>
                  <a:cubicBezTo>
                    <a:pt x="67044" y="14212"/>
                    <a:pt x="60404" y="11391"/>
                    <a:pt x="58290" y="11237"/>
                  </a:cubicBezTo>
                  <a:cubicBezTo>
                    <a:pt x="56128" y="11047"/>
                    <a:pt x="52750" y="6051"/>
                    <a:pt x="69472" y="6051"/>
                  </a:cubicBezTo>
                  <a:cubicBezTo>
                    <a:pt x="69785" y="6051"/>
                    <a:pt x="70105" y="6052"/>
                    <a:pt x="70433" y="6056"/>
                  </a:cubicBezTo>
                  <a:cubicBezTo>
                    <a:pt x="70706" y="6059"/>
                    <a:pt x="70973" y="6060"/>
                    <a:pt x="71236" y="6060"/>
                  </a:cubicBezTo>
                  <a:cubicBezTo>
                    <a:pt x="88137" y="6060"/>
                    <a:pt x="84672" y="0"/>
                    <a:pt x="75712" y="0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69019"/>
                    <a:alpha val="13020"/>
                  </a:srgbClr>
                </a:gs>
                <a:gs pos="100000">
                  <a:schemeClr val="dk2">
                    <a:alpha val="13020"/>
                  </a:scheme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7"/>
          <p:cNvSpPr txBox="1"/>
          <p:nvPr>
            <p:ph idx="1" type="subTitle"/>
          </p:nvPr>
        </p:nvSpPr>
        <p:spPr>
          <a:xfrm>
            <a:off x="1309950" y="2336283"/>
            <a:ext cx="2664900" cy="105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64" name="Google Shape;64;p7"/>
          <p:cNvSpPr txBox="1"/>
          <p:nvPr>
            <p:ph type="title"/>
          </p:nvPr>
        </p:nvSpPr>
        <p:spPr>
          <a:xfrm>
            <a:off x="1507950" y="1268725"/>
            <a:ext cx="2268900" cy="116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8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>
            <a:off x="692200" y="2163892"/>
            <a:ext cx="7834675" cy="2574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8"/>
          <p:cNvGrpSpPr/>
          <p:nvPr/>
        </p:nvGrpSpPr>
        <p:grpSpPr>
          <a:xfrm>
            <a:off x="-1247287" y="186427"/>
            <a:ext cx="11638573" cy="5385782"/>
            <a:chOff x="-1247287" y="186427"/>
            <a:chExt cx="11638573" cy="5385782"/>
          </a:xfrm>
        </p:grpSpPr>
        <p:grpSp>
          <p:nvGrpSpPr>
            <p:cNvPr id="68" name="Google Shape;68;p8"/>
            <p:cNvGrpSpPr/>
            <p:nvPr/>
          </p:nvGrpSpPr>
          <p:grpSpPr>
            <a:xfrm>
              <a:off x="0" y="3770825"/>
              <a:ext cx="9144018" cy="1495200"/>
              <a:chOff x="0" y="3770825"/>
              <a:chExt cx="9144018" cy="1495200"/>
            </a:xfrm>
          </p:grpSpPr>
          <p:sp>
            <p:nvSpPr>
              <p:cNvPr id="69" name="Google Shape;69;p8"/>
              <p:cNvSpPr/>
              <p:nvPr/>
            </p:nvSpPr>
            <p:spPr>
              <a:xfrm>
                <a:off x="0" y="3770825"/>
                <a:ext cx="9144017" cy="1495200"/>
              </a:xfrm>
              <a:custGeom>
                <a:rect b="b" l="l" r="r" t="t"/>
                <a:pathLst>
                  <a:path extrusionOk="0" h="19301" w="50275">
                    <a:moveTo>
                      <a:pt x="50275" y="4395"/>
                    </a:moveTo>
                    <a:cubicBezTo>
                      <a:pt x="49138" y="3964"/>
                      <a:pt x="47931" y="3817"/>
                      <a:pt x="46768" y="4214"/>
                    </a:cubicBezTo>
                    <a:cubicBezTo>
                      <a:pt x="45743" y="3748"/>
                      <a:pt x="45010" y="4481"/>
                      <a:pt x="44149" y="5015"/>
                    </a:cubicBezTo>
                    <a:cubicBezTo>
                      <a:pt x="43175" y="5239"/>
                      <a:pt x="42202" y="4421"/>
                      <a:pt x="41314" y="5015"/>
                    </a:cubicBezTo>
                    <a:cubicBezTo>
                      <a:pt x="40565" y="5084"/>
                      <a:pt x="40013" y="4326"/>
                      <a:pt x="39333" y="5067"/>
                    </a:cubicBezTo>
                    <a:cubicBezTo>
                      <a:pt x="38281" y="5041"/>
                      <a:pt x="37299" y="4084"/>
                      <a:pt x="36222" y="3835"/>
                    </a:cubicBezTo>
                    <a:cubicBezTo>
                      <a:pt x="33948" y="1853"/>
                      <a:pt x="34335" y="3240"/>
                      <a:pt x="32095" y="3947"/>
                    </a:cubicBezTo>
                    <a:cubicBezTo>
                      <a:pt x="31165" y="4024"/>
                      <a:pt x="30174" y="3671"/>
                      <a:pt x="29390" y="3697"/>
                    </a:cubicBezTo>
                    <a:cubicBezTo>
                      <a:pt x="28993" y="2818"/>
                      <a:pt x="27046" y="1689"/>
                      <a:pt x="26564" y="2973"/>
                    </a:cubicBezTo>
                    <a:cubicBezTo>
                      <a:pt x="26245" y="3645"/>
                      <a:pt x="26469" y="2172"/>
                      <a:pt x="25263" y="3335"/>
                    </a:cubicBezTo>
                    <a:cubicBezTo>
                      <a:pt x="19955" y="1"/>
                      <a:pt x="19869" y="5489"/>
                      <a:pt x="16483" y="3559"/>
                    </a:cubicBezTo>
                    <a:cubicBezTo>
                      <a:pt x="15845" y="3007"/>
                      <a:pt x="14975" y="2990"/>
                      <a:pt x="14355" y="2671"/>
                    </a:cubicBezTo>
                    <a:cubicBezTo>
                      <a:pt x="14122" y="2249"/>
                      <a:pt x="13717" y="2318"/>
                      <a:pt x="13407" y="2611"/>
                    </a:cubicBezTo>
                    <a:cubicBezTo>
                      <a:pt x="11658" y="4533"/>
                      <a:pt x="10503" y="3843"/>
                      <a:pt x="8410" y="3232"/>
                    </a:cubicBezTo>
                    <a:cubicBezTo>
                      <a:pt x="7333" y="3266"/>
                      <a:pt x="7565" y="4464"/>
                      <a:pt x="5868" y="3197"/>
                    </a:cubicBezTo>
                    <a:cubicBezTo>
                      <a:pt x="5463" y="3059"/>
                      <a:pt x="4989" y="2921"/>
                      <a:pt x="4696" y="2379"/>
                    </a:cubicBezTo>
                    <a:cubicBezTo>
                      <a:pt x="3895" y="2232"/>
                      <a:pt x="3119" y="2335"/>
                      <a:pt x="2585" y="1474"/>
                    </a:cubicBezTo>
                    <a:cubicBezTo>
                      <a:pt x="2292" y="1207"/>
                      <a:pt x="1930" y="1560"/>
                      <a:pt x="1681" y="1715"/>
                    </a:cubicBezTo>
                    <a:cubicBezTo>
                      <a:pt x="1155" y="1551"/>
                      <a:pt x="655" y="1112"/>
                      <a:pt x="78" y="1353"/>
                    </a:cubicBezTo>
                    <a:cubicBezTo>
                      <a:pt x="52" y="1336"/>
                      <a:pt x="26" y="1327"/>
                      <a:pt x="0" y="1319"/>
                    </a:cubicBezTo>
                    <a:lnTo>
                      <a:pt x="0" y="19300"/>
                    </a:lnTo>
                    <a:lnTo>
                      <a:pt x="50275" y="19300"/>
                    </a:lnTo>
                    <a:close/>
                  </a:path>
                </a:pathLst>
              </a:custGeom>
              <a:gradFill>
                <a:gsLst>
                  <a:gs pos="0">
                    <a:srgbClr val="193D7E"/>
                  </a:gs>
                  <a:gs pos="100000">
                    <a:srgbClr val="4884B6">
                      <a:alpha val="61568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8"/>
              <p:cNvSpPr/>
              <p:nvPr/>
            </p:nvSpPr>
            <p:spPr>
              <a:xfrm>
                <a:off x="0" y="4179501"/>
                <a:ext cx="9144018" cy="1086500"/>
              </a:xfrm>
              <a:custGeom>
                <a:rect b="b" l="l" r="r" t="t"/>
                <a:pathLst>
                  <a:path extrusionOk="0" h="15277" w="50120">
                    <a:moveTo>
                      <a:pt x="0" y="15276"/>
                    </a:moveTo>
                    <a:lnTo>
                      <a:pt x="50119" y="15276"/>
                    </a:lnTo>
                    <a:lnTo>
                      <a:pt x="50119" y="698"/>
                    </a:lnTo>
                    <a:cubicBezTo>
                      <a:pt x="49094" y="586"/>
                      <a:pt x="49025" y="1336"/>
                      <a:pt x="48267" y="939"/>
                    </a:cubicBezTo>
                    <a:cubicBezTo>
                      <a:pt x="46449" y="0"/>
                      <a:pt x="46302" y="1336"/>
                      <a:pt x="45372" y="862"/>
                    </a:cubicBezTo>
                    <a:cubicBezTo>
                      <a:pt x="44597" y="836"/>
                      <a:pt x="44416" y="2059"/>
                      <a:pt x="43339" y="1784"/>
                    </a:cubicBezTo>
                    <a:cubicBezTo>
                      <a:pt x="43011" y="1999"/>
                      <a:pt x="42830" y="2757"/>
                      <a:pt x="42365" y="2559"/>
                    </a:cubicBezTo>
                    <a:cubicBezTo>
                      <a:pt x="41986" y="3136"/>
                      <a:pt x="41038" y="3584"/>
                      <a:pt x="40513" y="2947"/>
                    </a:cubicBezTo>
                    <a:cubicBezTo>
                      <a:pt x="37282" y="3404"/>
                      <a:pt x="38875" y="4705"/>
                      <a:pt x="35274" y="2585"/>
                    </a:cubicBezTo>
                    <a:cubicBezTo>
                      <a:pt x="34835" y="3171"/>
                      <a:pt x="34188" y="3102"/>
                      <a:pt x="33611" y="3550"/>
                    </a:cubicBezTo>
                    <a:cubicBezTo>
                      <a:pt x="33008" y="4084"/>
                      <a:pt x="32534" y="4412"/>
                      <a:pt x="31724" y="4257"/>
                    </a:cubicBezTo>
                    <a:cubicBezTo>
                      <a:pt x="30639" y="4412"/>
                      <a:pt x="29708" y="2809"/>
                      <a:pt x="28571" y="3136"/>
                    </a:cubicBezTo>
                    <a:cubicBezTo>
                      <a:pt x="27416" y="2887"/>
                      <a:pt x="26460" y="4282"/>
                      <a:pt x="25503" y="4265"/>
                    </a:cubicBezTo>
                    <a:cubicBezTo>
                      <a:pt x="24935" y="3438"/>
                      <a:pt x="24745" y="4627"/>
                      <a:pt x="24564" y="4127"/>
                    </a:cubicBezTo>
                    <a:cubicBezTo>
                      <a:pt x="24039" y="3042"/>
                      <a:pt x="22471" y="4179"/>
                      <a:pt x="22204" y="4972"/>
                    </a:cubicBezTo>
                    <a:cubicBezTo>
                      <a:pt x="21592" y="5015"/>
                      <a:pt x="20851" y="5316"/>
                      <a:pt x="20127" y="5402"/>
                    </a:cubicBezTo>
                    <a:cubicBezTo>
                      <a:pt x="15785" y="4162"/>
                      <a:pt x="19265" y="4110"/>
                      <a:pt x="14466" y="6755"/>
                    </a:cubicBezTo>
                    <a:cubicBezTo>
                      <a:pt x="14027" y="7151"/>
                      <a:pt x="13639" y="6841"/>
                      <a:pt x="13183" y="6678"/>
                    </a:cubicBezTo>
                    <a:cubicBezTo>
                      <a:pt x="12786" y="6669"/>
                      <a:pt x="12450" y="7289"/>
                      <a:pt x="11994" y="7022"/>
                    </a:cubicBezTo>
                    <a:cubicBezTo>
                      <a:pt x="10339" y="6747"/>
                      <a:pt x="10313" y="7979"/>
                      <a:pt x="8263" y="6566"/>
                    </a:cubicBezTo>
                    <a:cubicBezTo>
                      <a:pt x="7651" y="6721"/>
                      <a:pt x="7091" y="6859"/>
                      <a:pt x="6419" y="6669"/>
                    </a:cubicBezTo>
                    <a:cubicBezTo>
                      <a:pt x="5506" y="6669"/>
                      <a:pt x="4610" y="7117"/>
                      <a:pt x="3826" y="7556"/>
                    </a:cubicBezTo>
                    <a:cubicBezTo>
                      <a:pt x="2654" y="7600"/>
                      <a:pt x="1534" y="6411"/>
                      <a:pt x="405" y="7229"/>
                    </a:cubicBezTo>
                    <a:cubicBezTo>
                      <a:pt x="276" y="7143"/>
                      <a:pt x="147" y="7057"/>
                      <a:pt x="0" y="69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8"/>
            <p:cNvGrpSpPr/>
            <p:nvPr/>
          </p:nvGrpSpPr>
          <p:grpSpPr>
            <a:xfrm>
              <a:off x="-1247287" y="186427"/>
              <a:ext cx="11638573" cy="1757231"/>
              <a:chOff x="-611703" y="186427"/>
              <a:chExt cx="11638573" cy="1757231"/>
            </a:xfrm>
          </p:grpSpPr>
          <p:sp>
            <p:nvSpPr>
              <p:cNvPr id="72" name="Google Shape;72;p8"/>
              <p:cNvSpPr/>
              <p:nvPr/>
            </p:nvSpPr>
            <p:spPr>
              <a:xfrm flipH="1" rot="10800000">
                <a:off x="-611703" y="186437"/>
                <a:ext cx="4341017" cy="1235351"/>
              </a:xfrm>
              <a:custGeom>
                <a:rect b="b" l="l" r="r" t="t"/>
                <a:pathLst>
                  <a:path extrusionOk="0" h="25082" w="88138">
                    <a:moveTo>
                      <a:pt x="75712" y="0"/>
                    </a:moveTo>
                    <a:cubicBezTo>
                      <a:pt x="66612" y="0"/>
                      <a:pt x="75193" y="3627"/>
                      <a:pt x="67940" y="3822"/>
                    </a:cubicBezTo>
                    <a:cubicBezTo>
                      <a:pt x="60718" y="4048"/>
                      <a:pt x="44397" y="3886"/>
                      <a:pt x="50744" y="8129"/>
                    </a:cubicBezTo>
                    <a:cubicBezTo>
                      <a:pt x="53545" y="10001"/>
                      <a:pt x="52468" y="10466"/>
                      <a:pt x="49660" y="10466"/>
                    </a:cubicBezTo>
                    <a:cubicBezTo>
                      <a:pt x="46880" y="10466"/>
                      <a:pt x="42405" y="10010"/>
                      <a:pt x="38320" y="10010"/>
                    </a:cubicBezTo>
                    <a:cubicBezTo>
                      <a:pt x="37181" y="10010"/>
                      <a:pt x="36072" y="10046"/>
                      <a:pt x="35039" y="10136"/>
                    </a:cubicBezTo>
                    <a:cubicBezTo>
                      <a:pt x="26522" y="10881"/>
                      <a:pt x="39669" y="15253"/>
                      <a:pt x="32610" y="15350"/>
                    </a:cubicBezTo>
                    <a:cubicBezTo>
                      <a:pt x="32410" y="15353"/>
                      <a:pt x="32212" y="15354"/>
                      <a:pt x="32016" y="15354"/>
                    </a:cubicBezTo>
                    <a:cubicBezTo>
                      <a:pt x="25270" y="15354"/>
                      <a:pt x="20574" y="13760"/>
                      <a:pt x="24287" y="12533"/>
                    </a:cubicBezTo>
                    <a:cubicBezTo>
                      <a:pt x="26532" y="11778"/>
                      <a:pt x="22976" y="10870"/>
                      <a:pt x="18144" y="10870"/>
                    </a:cubicBezTo>
                    <a:cubicBezTo>
                      <a:pt x="14680" y="10870"/>
                      <a:pt x="10559" y="11337"/>
                      <a:pt x="7448" y="12662"/>
                    </a:cubicBezTo>
                    <a:cubicBezTo>
                      <a:pt x="0" y="15836"/>
                      <a:pt x="30764" y="15641"/>
                      <a:pt x="22668" y="18426"/>
                    </a:cubicBezTo>
                    <a:cubicBezTo>
                      <a:pt x="14573" y="21211"/>
                      <a:pt x="4469" y="21373"/>
                      <a:pt x="4469" y="21373"/>
                    </a:cubicBezTo>
                    <a:cubicBezTo>
                      <a:pt x="4469" y="21373"/>
                      <a:pt x="4634" y="18937"/>
                      <a:pt x="4022" y="18937"/>
                    </a:cubicBezTo>
                    <a:cubicBezTo>
                      <a:pt x="3696" y="18937"/>
                      <a:pt x="3148" y="19631"/>
                      <a:pt x="2235" y="21762"/>
                    </a:cubicBezTo>
                    <a:lnTo>
                      <a:pt x="12144" y="23413"/>
                    </a:lnTo>
                    <a:cubicBezTo>
                      <a:pt x="12144" y="23413"/>
                      <a:pt x="16452" y="21826"/>
                      <a:pt x="17964" y="21826"/>
                    </a:cubicBezTo>
                    <a:cubicBezTo>
                      <a:pt x="18512" y="21826"/>
                      <a:pt x="18693" y="22035"/>
                      <a:pt x="18167" y="22604"/>
                    </a:cubicBezTo>
                    <a:cubicBezTo>
                      <a:pt x="16616" y="24281"/>
                      <a:pt x="19775" y="25081"/>
                      <a:pt x="23555" y="25081"/>
                    </a:cubicBezTo>
                    <a:cubicBezTo>
                      <a:pt x="24590" y="25081"/>
                      <a:pt x="25672" y="25021"/>
                      <a:pt x="26716" y="24903"/>
                    </a:cubicBezTo>
                    <a:cubicBezTo>
                      <a:pt x="31574" y="24352"/>
                      <a:pt x="24514" y="22312"/>
                      <a:pt x="27105" y="21762"/>
                    </a:cubicBezTo>
                    <a:cubicBezTo>
                      <a:pt x="27723" y="21634"/>
                      <a:pt x="28735" y="21584"/>
                      <a:pt x="29982" y="21584"/>
                    </a:cubicBezTo>
                    <a:cubicBezTo>
                      <a:pt x="34091" y="21584"/>
                      <a:pt x="40755" y="22118"/>
                      <a:pt x="44332" y="22118"/>
                    </a:cubicBezTo>
                    <a:cubicBezTo>
                      <a:pt x="48963" y="22118"/>
                      <a:pt x="45336" y="18070"/>
                      <a:pt x="40867" y="17681"/>
                    </a:cubicBezTo>
                    <a:cubicBezTo>
                      <a:pt x="36649" y="17281"/>
                      <a:pt x="45049" y="14158"/>
                      <a:pt x="55294" y="14158"/>
                    </a:cubicBezTo>
                    <a:cubicBezTo>
                      <a:pt x="55824" y="14158"/>
                      <a:pt x="56359" y="14167"/>
                      <a:pt x="56897" y="14184"/>
                    </a:cubicBezTo>
                    <a:cubicBezTo>
                      <a:pt x="57482" y="14203"/>
                      <a:pt x="58014" y="14212"/>
                      <a:pt x="58498" y="14212"/>
                    </a:cubicBezTo>
                    <a:cubicBezTo>
                      <a:pt x="67044" y="14212"/>
                      <a:pt x="60404" y="11391"/>
                      <a:pt x="58290" y="11237"/>
                    </a:cubicBezTo>
                    <a:cubicBezTo>
                      <a:pt x="56128" y="11047"/>
                      <a:pt x="52750" y="6051"/>
                      <a:pt x="69472" y="6051"/>
                    </a:cubicBezTo>
                    <a:cubicBezTo>
                      <a:pt x="69785" y="6051"/>
                      <a:pt x="70105" y="6052"/>
                      <a:pt x="70433" y="6056"/>
                    </a:cubicBezTo>
                    <a:cubicBezTo>
                      <a:pt x="70706" y="6059"/>
                      <a:pt x="70973" y="6060"/>
                      <a:pt x="71236" y="6060"/>
                    </a:cubicBezTo>
                    <a:cubicBezTo>
                      <a:pt x="88137" y="6060"/>
                      <a:pt x="84672" y="0"/>
                      <a:pt x="7571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4FF">
                      <a:alpha val="69019"/>
                      <a:alpha val="13020"/>
                    </a:srgbClr>
                  </a:gs>
                  <a:gs pos="100000">
                    <a:schemeClr val="dk2">
                      <a:alpha val="13020"/>
                    </a:scheme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8"/>
              <p:cNvSpPr/>
              <p:nvPr/>
            </p:nvSpPr>
            <p:spPr>
              <a:xfrm>
                <a:off x="5397739" y="186427"/>
                <a:ext cx="5629131" cy="1757231"/>
              </a:xfrm>
              <a:custGeom>
                <a:rect b="b" l="l" r="r" t="t"/>
                <a:pathLst>
                  <a:path extrusionOk="0" h="27518" w="88148">
                    <a:moveTo>
                      <a:pt x="64536" y="1"/>
                    </a:moveTo>
                    <a:cubicBezTo>
                      <a:pt x="63518" y="1"/>
                      <a:pt x="62457" y="63"/>
                      <a:pt x="61431" y="186"/>
                    </a:cubicBezTo>
                    <a:cubicBezTo>
                      <a:pt x="56574" y="802"/>
                      <a:pt x="63666" y="3036"/>
                      <a:pt x="61010" y="3651"/>
                    </a:cubicBezTo>
                    <a:cubicBezTo>
                      <a:pt x="60420" y="3783"/>
                      <a:pt x="59461" y="3833"/>
                      <a:pt x="58276" y="3833"/>
                    </a:cubicBezTo>
                    <a:cubicBezTo>
                      <a:pt x="54194" y="3833"/>
                      <a:pt x="47429" y="3230"/>
                      <a:pt x="43815" y="3230"/>
                    </a:cubicBezTo>
                    <a:cubicBezTo>
                      <a:pt x="39152" y="3230"/>
                      <a:pt x="42811" y="7699"/>
                      <a:pt x="47248" y="8088"/>
                    </a:cubicBezTo>
                    <a:cubicBezTo>
                      <a:pt x="51501" y="8488"/>
                      <a:pt x="43082" y="11969"/>
                      <a:pt x="32852" y="11969"/>
                    </a:cubicBezTo>
                    <a:cubicBezTo>
                      <a:pt x="32333" y="11969"/>
                      <a:pt x="31810" y="11960"/>
                      <a:pt x="31283" y="11941"/>
                    </a:cubicBezTo>
                    <a:cubicBezTo>
                      <a:pt x="30657" y="11917"/>
                      <a:pt x="30091" y="11906"/>
                      <a:pt x="29580" y="11906"/>
                    </a:cubicBezTo>
                    <a:cubicBezTo>
                      <a:pt x="21154" y="11906"/>
                      <a:pt x="27751" y="14996"/>
                      <a:pt x="29858" y="15180"/>
                    </a:cubicBezTo>
                    <a:cubicBezTo>
                      <a:pt x="32055" y="15371"/>
                      <a:pt x="35410" y="20852"/>
                      <a:pt x="18597" y="20852"/>
                    </a:cubicBezTo>
                    <a:cubicBezTo>
                      <a:pt x="18309" y="20852"/>
                      <a:pt x="18015" y="20850"/>
                      <a:pt x="17714" y="20847"/>
                    </a:cubicBezTo>
                    <a:cubicBezTo>
                      <a:pt x="17466" y="20844"/>
                      <a:pt x="17222" y="20843"/>
                      <a:pt x="16981" y="20843"/>
                    </a:cubicBezTo>
                    <a:cubicBezTo>
                      <a:pt x="1" y="20843"/>
                      <a:pt x="3463" y="27518"/>
                      <a:pt x="12436" y="27518"/>
                    </a:cubicBezTo>
                    <a:cubicBezTo>
                      <a:pt x="21568" y="27518"/>
                      <a:pt x="12987" y="23534"/>
                      <a:pt x="20208" y="23308"/>
                    </a:cubicBezTo>
                    <a:cubicBezTo>
                      <a:pt x="27429" y="23081"/>
                      <a:pt x="43750" y="23243"/>
                      <a:pt x="37403" y="18612"/>
                    </a:cubicBezTo>
                    <a:cubicBezTo>
                      <a:pt x="34597" y="16540"/>
                      <a:pt x="35711" y="16028"/>
                      <a:pt x="38564" y="16028"/>
                    </a:cubicBezTo>
                    <a:cubicBezTo>
                      <a:pt x="41347" y="16028"/>
                      <a:pt x="45783" y="16515"/>
                      <a:pt x="49847" y="16515"/>
                    </a:cubicBezTo>
                    <a:cubicBezTo>
                      <a:pt x="50989" y="16515"/>
                      <a:pt x="52103" y="16477"/>
                      <a:pt x="53141" y="16378"/>
                    </a:cubicBezTo>
                    <a:cubicBezTo>
                      <a:pt x="61626" y="15568"/>
                      <a:pt x="48478" y="10776"/>
                      <a:pt x="55570" y="10646"/>
                    </a:cubicBezTo>
                    <a:cubicBezTo>
                      <a:pt x="55810" y="10642"/>
                      <a:pt x="56048" y="10640"/>
                      <a:pt x="56284" y="10640"/>
                    </a:cubicBezTo>
                    <a:cubicBezTo>
                      <a:pt x="62965" y="10640"/>
                      <a:pt x="67583" y="12378"/>
                      <a:pt x="63860" y="13755"/>
                    </a:cubicBezTo>
                    <a:cubicBezTo>
                      <a:pt x="61621" y="14583"/>
                      <a:pt x="65154" y="15574"/>
                      <a:pt x="69967" y="15574"/>
                    </a:cubicBezTo>
                    <a:cubicBezTo>
                      <a:pt x="73439" y="15574"/>
                      <a:pt x="77578" y="15058"/>
                      <a:pt x="80699" y="13593"/>
                    </a:cubicBezTo>
                    <a:cubicBezTo>
                      <a:pt x="88147" y="10128"/>
                      <a:pt x="57384" y="10322"/>
                      <a:pt x="65479" y="7278"/>
                    </a:cubicBezTo>
                    <a:cubicBezTo>
                      <a:pt x="73575" y="4234"/>
                      <a:pt x="83678" y="4040"/>
                      <a:pt x="83678" y="4040"/>
                    </a:cubicBezTo>
                    <a:lnTo>
                      <a:pt x="83678" y="4040"/>
                    </a:lnTo>
                    <a:cubicBezTo>
                      <a:pt x="83678" y="4040"/>
                      <a:pt x="83513" y="6720"/>
                      <a:pt x="84129" y="6720"/>
                    </a:cubicBezTo>
                    <a:cubicBezTo>
                      <a:pt x="84456" y="6720"/>
                      <a:pt x="85003" y="5965"/>
                      <a:pt x="85913" y="3651"/>
                    </a:cubicBezTo>
                    <a:lnTo>
                      <a:pt x="76004" y="1838"/>
                    </a:lnTo>
                    <a:cubicBezTo>
                      <a:pt x="76004" y="1838"/>
                      <a:pt x="71720" y="3562"/>
                      <a:pt x="70201" y="3562"/>
                    </a:cubicBezTo>
                    <a:cubicBezTo>
                      <a:pt x="69649" y="3562"/>
                      <a:pt x="69462" y="3334"/>
                      <a:pt x="69980" y="2712"/>
                    </a:cubicBezTo>
                    <a:cubicBezTo>
                      <a:pt x="71539" y="873"/>
                      <a:pt x="68341" y="1"/>
                      <a:pt x="6453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4FF">
                      <a:alpha val="69019"/>
                      <a:alpha val="13020"/>
                    </a:srgbClr>
                  </a:gs>
                  <a:gs pos="100000">
                    <a:schemeClr val="dk2">
                      <a:alpha val="13020"/>
                    </a:scheme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" name="Google Shape;74;p8"/>
            <p:cNvGrpSpPr/>
            <p:nvPr/>
          </p:nvGrpSpPr>
          <p:grpSpPr>
            <a:xfrm>
              <a:off x="-293717" y="1723765"/>
              <a:ext cx="2395718" cy="3848444"/>
              <a:chOff x="7041508" y="1210590"/>
              <a:chExt cx="2395718" cy="3848444"/>
            </a:xfrm>
          </p:grpSpPr>
          <p:sp>
            <p:nvSpPr>
              <p:cNvPr id="75" name="Google Shape;75;p8"/>
              <p:cNvSpPr/>
              <p:nvPr/>
            </p:nvSpPr>
            <p:spPr>
              <a:xfrm rot="10800000">
                <a:off x="7041508" y="1212121"/>
                <a:ext cx="2395718" cy="3846913"/>
              </a:xfrm>
              <a:custGeom>
                <a:rect b="b" l="l" r="r" t="t"/>
                <a:pathLst>
                  <a:path extrusionOk="0" h="74061" w="44528">
                    <a:moveTo>
                      <a:pt x="972" y="5862"/>
                    </a:moveTo>
                    <a:cubicBezTo>
                      <a:pt x="972" y="5862"/>
                      <a:pt x="8841" y="11270"/>
                      <a:pt x="9068" y="17164"/>
                    </a:cubicBezTo>
                    <a:cubicBezTo>
                      <a:pt x="9327" y="23057"/>
                      <a:pt x="8971" y="31088"/>
                      <a:pt x="17844" y="32416"/>
                    </a:cubicBezTo>
                    <a:cubicBezTo>
                      <a:pt x="17844" y="32416"/>
                      <a:pt x="20596" y="39605"/>
                      <a:pt x="20208" y="41969"/>
                    </a:cubicBezTo>
                    <a:cubicBezTo>
                      <a:pt x="19819" y="44333"/>
                      <a:pt x="23122" y="50194"/>
                      <a:pt x="20952" y="51198"/>
                    </a:cubicBezTo>
                    <a:cubicBezTo>
                      <a:pt x="18815" y="52202"/>
                      <a:pt x="24871" y="59715"/>
                      <a:pt x="30343" y="61334"/>
                    </a:cubicBezTo>
                    <a:cubicBezTo>
                      <a:pt x="35816" y="62953"/>
                      <a:pt x="38051" y="72053"/>
                      <a:pt x="44106" y="74061"/>
                    </a:cubicBezTo>
                    <a:lnTo>
                      <a:pt x="44527" y="8096"/>
                    </a:lnTo>
                    <a:cubicBezTo>
                      <a:pt x="44527" y="8096"/>
                      <a:pt x="21438" y="1"/>
                      <a:pt x="10719" y="389"/>
                    </a:cubicBezTo>
                    <a:cubicBezTo>
                      <a:pt x="1" y="810"/>
                      <a:pt x="972" y="5862"/>
                      <a:pt x="972" y="586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8"/>
              <p:cNvSpPr/>
              <p:nvPr/>
            </p:nvSpPr>
            <p:spPr>
              <a:xfrm rot="10800000">
                <a:off x="8121788" y="2648601"/>
                <a:ext cx="456514" cy="2200180"/>
              </a:xfrm>
              <a:custGeom>
                <a:rect b="b" l="l" r="r" t="t"/>
                <a:pathLst>
                  <a:path extrusionOk="0" h="42358" w="8485">
                    <a:moveTo>
                      <a:pt x="8485" y="2624"/>
                    </a:moveTo>
                    <a:lnTo>
                      <a:pt x="8290" y="16581"/>
                    </a:lnTo>
                    <a:lnTo>
                      <a:pt x="7092" y="14767"/>
                    </a:lnTo>
                    <a:lnTo>
                      <a:pt x="7287" y="24871"/>
                    </a:lnTo>
                    <a:cubicBezTo>
                      <a:pt x="7157" y="26846"/>
                      <a:pt x="6704" y="28757"/>
                      <a:pt x="5862" y="30538"/>
                    </a:cubicBezTo>
                    <a:cubicBezTo>
                      <a:pt x="4534" y="33323"/>
                      <a:pt x="6930" y="42358"/>
                      <a:pt x="6930" y="42358"/>
                    </a:cubicBezTo>
                    <a:cubicBezTo>
                      <a:pt x="6930" y="42358"/>
                      <a:pt x="4437" y="39249"/>
                      <a:pt x="4858" y="27915"/>
                    </a:cubicBezTo>
                    <a:cubicBezTo>
                      <a:pt x="5246" y="16581"/>
                      <a:pt x="3044" y="23252"/>
                      <a:pt x="3239" y="18394"/>
                    </a:cubicBezTo>
                    <a:cubicBezTo>
                      <a:pt x="3433" y="13537"/>
                      <a:pt x="1814" y="19625"/>
                      <a:pt x="1814" y="19625"/>
                    </a:cubicBezTo>
                    <a:lnTo>
                      <a:pt x="0" y="1620"/>
                    </a:lnTo>
                    <a:cubicBezTo>
                      <a:pt x="0" y="1620"/>
                      <a:pt x="7902" y="1"/>
                      <a:pt x="8485" y="262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8"/>
              <p:cNvSpPr/>
              <p:nvPr/>
            </p:nvSpPr>
            <p:spPr>
              <a:xfrm rot="10800000">
                <a:off x="7555538" y="1901786"/>
                <a:ext cx="456568" cy="2664442"/>
              </a:xfrm>
              <a:custGeom>
                <a:rect b="b" l="l" r="r" t="t"/>
                <a:pathLst>
                  <a:path extrusionOk="0" h="51296" w="8486">
                    <a:moveTo>
                      <a:pt x="8485" y="48802"/>
                    </a:moveTo>
                    <a:lnTo>
                      <a:pt x="7481" y="35039"/>
                    </a:lnTo>
                    <a:lnTo>
                      <a:pt x="6283" y="36658"/>
                    </a:lnTo>
                    <a:lnTo>
                      <a:pt x="7287" y="32805"/>
                    </a:lnTo>
                    <a:lnTo>
                      <a:pt x="6283" y="28142"/>
                    </a:lnTo>
                    <a:cubicBezTo>
                      <a:pt x="6283" y="28142"/>
                      <a:pt x="6283" y="17423"/>
                      <a:pt x="3628" y="10752"/>
                    </a:cubicBezTo>
                    <a:cubicBezTo>
                      <a:pt x="1005" y="4049"/>
                      <a:pt x="2430" y="1"/>
                      <a:pt x="2430" y="1"/>
                    </a:cubicBezTo>
                    <a:cubicBezTo>
                      <a:pt x="2430" y="1"/>
                      <a:pt x="1" y="5668"/>
                      <a:pt x="810" y="11141"/>
                    </a:cubicBezTo>
                    <a:lnTo>
                      <a:pt x="2235" y="10331"/>
                    </a:lnTo>
                    <a:lnTo>
                      <a:pt x="3239" y="28563"/>
                    </a:lnTo>
                    <a:lnTo>
                      <a:pt x="4243" y="25098"/>
                    </a:lnTo>
                    <a:lnTo>
                      <a:pt x="3433" y="32384"/>
                    </a:lnTo>
                    <a:lnTo>
                      <a:pt x="4373" y="5129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8"/>
              <p:cNvSpPr/>
              <p:nvPr/>
            </p:nvSpPr>
            <p:spPr>
              <a:xfrm rot="10800000">
                <a:off x="7043345" y="1358453"/>
                <a:ext cx="804993" cy="3485290"/>
              </a:xfrm>
              <a:custGeom>
                <a:rect b="b" l="l" r="r" t="t"/>
                <a:pathLst>
                  <a:path extrusionOk="0" h="67099" w="14962">
                    <a:moveTo>
                      <a:pt x="14962" y="3951"/>
                    </a:moveTo>
                    <a:cubicBezTo>
                      <a:pt x="14962" y="3951"/>
                      <a:pt x="9295" y="1944"/>
                      <a:pt x="2300" y="1"/>
                    </a:cubicBezTo>
                    <a:lnTo>
                      <a:pt x="1" y="292"/>
                    </a:lnTo>
                    <a:cubicBezTo>
                      <a:pt x="1" y="292"/>
                      <a:pt x="4858" y="12047"/>
                      <a:pt x="4437" y="17099"/>
                    </a:cubicBezTo>
                    <a:cubicBezTo>
                      <a:pt x="4049" y="22151"/>
                      <a:pt x="6672" y="20726"/>
                      <a:pt x="6056" y="25810"/>
                    </a:cubicBezTo>
                    <a:cubicBezTo>
                      <a:pt x="5441" y="30862"/>
                      <a:pt x="10525" y="31056"/>
                      <a:pt x="7870" y="35913"/>
                    </a:cubicBezTo>
                    <a:cubicBezTo>
                      <a:pt x="6316" y="38893"/>
                      <a:pt x="5895" y="42358"/>
                      <a:pt x="6672" y="45628"/>
                    </a:cubicBezTo>
                    <a:cubicBezTo>
                      <a:pt x="4858" y="48867"/>
                      <a:pt x="6413" y="49482"/>
                      <a:pt x="6672" y="51295"/>
                    </a:cubicBezTo>
                    <a:cubicBezTo>
                      <a:pt x="6931" y="53141"/>
                      <a:pt x="7060" y="54955"/>
                      <a:pt x="6251" y="56153"/>
                    </a:cubicBezTo>
                    <a:cubicBezTo>
                      <a:pt x="5441" y="57383"/>
                      <a:pt x="11723" y="67098"/>
                      <a:pt x="13148" y="66904"/>
                    </a:cubicBezTo>
                    <a:cubicBezTo>
                      <a:pt x="13440" y="66839"/>
                      <a:pt x="13958" y="66418"/>
                      <a:pt x="14573" y="6580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8"/>
              <p:cNvSpPr/>
              <p:nvPr/>
            </p:nvSpPr>
            <p:spPr>
              <a:xfrm rot="10800000">
                <a:off x="7064198" y="1210590"/>
                <a:ext cx="1362548" cy="1192600"/>
              </a:xfrm>
              <a:custGeom>
                <a:rect b="b" l="l" r="r" t="t"/>
                <a:pathLst>
                  <a:path extrusionOk="0" h="22960" w="25325">
                    <a:moveTo>
                      <a:pt x="12080" y="9651"/>
                    </a:moveTo>
                    <a:cubicBezTo>
                      <a:pt x="7157" y="8193"/>
                      <a:pt x="1717" y="1911"/>
                      <a:pt x="2300" y="0"/>
                    </a:cubicBezTo>
                    <a:cubicBezTo>
                      <a:pt x="2268" y="33"/>
                      <a:pt x="2203" y="65"/>
                      <a:pt x="2170" y="65"/>
                    </a:cubicBezTo>
                    <a:cubicBezTo>
                      <a:pt x="1" y="1069"/>
                      <a:pt x="6089" y="8582"/>
                      <a:pt x="11561" y="10201"/>
                    </a:cubicBezTo>
                    <a:cubicBezTo>
                      <a:pt x="17002" y="11820"/>
                      <a:pt x="19236" y="20920"/>
                      <a:pt x="25324" y="22960"/>
                    </a:cubicBezTo>
                    <a:lnTo>
                      <a:pt x="25324" y="22215"/>
                    </a:lnTo>
                    <a:cubicBezTo>
                      <a:pt x="19657" y="19819"/>
                      <a:pt x="17390" y="11205"/>
                      <a:pt x="12080" y="965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8"/>
              <p:cNvSpPr/>
              <p:nvPr/>
            </p:nvSpPr>
            <p:spPr>
              <a:xfrm rot="10800000">
                <a:off x="8165282" y="2426543"/>
                <a:ext cx="1237081" cy="2491214"/>
              </a:xfrm>
              <a:custGeom>
                <a:rect b="b" l="l" r="r" t="t"/>
                <a:pathLst>
                  <a:path extrusionOk="0" h="47961" w="22993">
                    <a:moveTo>
                      <a:pt x="20855" y="47960"/>
                    </a:moveTo>
                    <a:cubicBezTo>
                      <a:pt x="22992" y="46956"/>
                      <a:pt x="19689" y="41095"/>
                      <a:pt x="20078" y="38699"/>
                    </a:cubicBezTo>
                    <a:cubicBezTo>
                      <a:pt x="20466" y="36335"/>
                      <a:pt x="17714" y="29178"/>
                      <a:pt x="17714" y="29178"/>
                    </a:cubicBezTo>
                    <a:cubicBezTo>
                      <a:pt x="8841" y="27818"/>
                      <a:pt x="9165" y="19819"/>
                      <a:pt x="8938" y="13926"/>
                    </a:cubicBezTo>
                    <a:cubicBezTo>
                      <a:pt x="8744" y="8000"/>
                      <a:pt x="875" y="2592"/>
                      <a:pt x="875" y="2592"/>
                    </a:cubicBezTo>
                    <a:cubicBezTo>
                      <a:pt x="777" y="1652"/>
                      <a:pt x="1101" y="681"/>
                      <a:pt x="1749" y="1"/>
                    </a:cubicBezTo>
                    <a:cubicBezTo>
                      <a:pt x="0" y="1491"/>
                      <a:pt x="324" y="3142"/>
                      <a:pt x="324" y="3142"/>
                    </a:cubicBezTo>
                    <a:cubicBezTo>
                      <a:pt x="324" y="3142"/>
                      <a:pt x="8193" y="8550"/>
                      <a:pt x="8420" y="14444"/>
                    </a:cubicBezTo>
                    <a:cubicBezTo>
                      <a:pt x="8679" y="20337"/>
                      <a:pt x="8323" y="28368"/>
                      <a:pt x="17196" y="29696"/>
                    </a:cubicBezTo>
                    <a:cubicBezTo>
                      <a:pt x="17196" y="29696"/>
                      <a:pt x="19948" y="36885"/>
                      <a:pt x="19560" y="39249"/>
                    </a:cubicBezTo>
                    <a:cubicBezTo>
                      <a:pt x="19203" y="41322"/>
                      <a:pt x="21729" y="46147"/>
                      <a:pt x="20855" y="479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8"/>
              <p:cNvSpPr/>
              <p:nvPr/>
            </p:nvSpPr>
            <p:spPr>
              <a:xfrm rot="10800000">
                <a:off x="8545152" y="3472835"/>
                <a:ext cx="217846" cy="1155617"/>
              </a:xfrm>
              <a:custGeom>
                <a:rect b="b" l="l" r="r" t="t"/>
                <a:pathLst>
                  <a:path extrusionOk="0" h="22248" w="4049">
                    <a:moveTo>
                      <a:pt x="389" y="1"/>
                    </a:moveTo>
                    <a:lnTo>
                      <a:pt x="1" y="12144"/>
                    </a:lnTo>
                    <a:lnTo>
                      <a:pt x="1199" y="9521"/>
                    </a:lnTo>
                    <a:lnTo>
                      <a:pt x="1393" y="19236"/>
                    </a:lnTo>
                    <a:lnTo>
                      <a:pt x="2818" y="22248"/>
                    </a:lnTo>
                    <a:lnTo>
                      <a:pt x="4049" y="16387"/>
                    </a:lnTo>
                    <a:lnTo>
                      <a:pt x="3628" y="7708"/>
                    </a:lnTo>
                    <a:lnTo>
                      <a:pt x="3012" y="1033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8"/>
              <p:cNvSpPr/>
              <p:nvPr/>
            </p:nvSpPr>
            <p:spPr>
              <a:xfrm rot="10800000">
                <a:off x="7870922" y="2231517"/>
                <a:ext cx="294461" cy="1283447"/>
              </a:xfrm>
              <a:custGeom>
                <a:rect b="b" l="l" r="r" t="t"/>
                <a:pathLst>
                  <a:path extrusionOk="0" h="24709" w="5473">
                    <a:moveTo>
                      <a:pt x="2235" y="0"/>
                    </a:moveTo>
                    <a:lnTo>
                      <a:pt x="0" y="6088"/>
                    </a:lnTo>
                    <a:lnTo>
                      <a:pt x="1619" y="5279"/>
                    </a:lnTo>
                    <a:lnTo>
                      <a:pt x="2235" y="21664"/>
                    </a:lnTo>
                    <a:lnTo>
                      <a:pt x="3854" y="24708"/>
                    </a:lnTo>
                    <a:lnTo>
                      <a:pt x="5473" y="18232"/>
                    </a:lnTo>
                    <a:lnTo>
                      <a:pt x="4275" y="19657"/>
                    </a:lnTo>
                    <a:lnTo>
                      <a:pt x="5084" y="17001"/>
                    </a:lnTo>
                    <a:lnTo>
                      <a:pt x="4663" y="5084"/>
                    </a:lnTo>
                    <a:lnTo>
                      <a:pt x="3044" y="790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3" name="Google Shape;83;p8"/>
          <p:cNvSpPr txBox="1"/>
          <p:nvPr>
            <p:ph type="title"/>
          </p:nvPr>
        </p:nvSpPr>
        <p:spPr>
          <a:xfrm>
            <a:off x="1965900" y="1609226"/>
            <a:ext cx="5212200" cy="20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"/>
          <p:cNvSpPr txBox="1"/>
          <p:nvPr>
            <p:ph type="title"/>
          </p:nvPr>
        </p:nvSpPr>
        <p:spPr>
          <a:xfrm>
            <a:off x="1235250" y="1456862"/>
            <a:ext cx="2492700" cy="10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6" name="Google Shape;86;p9"/>
          <p:cNvSpPr txBox="1"/>
          <p:nvPr>
            <p:ph idx="1" type="subTitle"/>
          </p:nvPr>
        </p:nvSpPr>
        <p:spPr>
          <a:xfrm>
            <a:off x="887700" y="2528638"/>
            <a:ext cx="3187800" cy="115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grpSp>
        <p:nvGrpSpPr>
          <p:cNvPr id="87" name="Google Shape;87;p9"/>
          <p:cNvGrpSpPr/>
          <p:nvPr/>
        </p:nvGrpSpPr>
        <p:grpSpPr>
          <a:xfrm>
            <a:off x="-754400" y="-175700"/>
            <a:ext cx="9898420" cy="5321248"/>
            <a:chOff x="-754400" y="-175700"/>
            <a:chExt cx="9898420" cy="5321248"/>
          </a:xfrm>
        </p:grpSpPr>
        <p:sp>
          <p:nvSpPr>
            <p:cNvPr id="88" name="Google Shape;88;p9"/>
            <p:cNvSpPr/>
            <p:nvPr/>
          </p:nvSpPr>
          <p:spPr>
            <a:xfrm>
              <a:off x="0" y="4073650"/>
              <a:ext cx="9144020" cy="1071898"/>
            </a:xfrm>
            <a:custGeom>
              <a:rect b="b" l="l" r="r" t="t"/>
              <a:pathLst>
                <a:path extrusionOk="0" h="13450" w="50284">
                  <a:moveTo>
                    <a:pt x="50284" y="2628"/>
                  </a:moveTo>
                  <a:cubicBezTo>
                    <a:pt x="49026" y="3473"/>
                    <a:pt x="48000" y="4601"/>
                    <a:pt x="46622" y="5342"/>
                  </a:cubicBezTo>
                  <a:cubicBezTo>
                    <a:pt x="45743" y="5756"/>
                    <a:pt x="44916" y="5739"/>
                    <a:pt x="43994" y="5480"/>
                  </a:cubicBezTo>
                  <a:cubicBezTo>
                    <a:pt x="43460" y="5627"/>
                    <a:pt x="42676" y="5937"/>
                    <a:pt x="42477" y="6437"/>
                  </a:cubicBezTo>
                  <a:cubicBezTo>
                    <a:pt x="42314" y="6540"/>
                    <a:pt x="42133" y="6626"/>
                    <a:pt x="41960" y="6480"/>
                  </a:cubicBezTo>
                  <a:cubicBezTo>
                    <a:pt x="41469" y="5928"/>
                    <a:pt x="41090" y="5334"/>
                    <a:pt x="40306" y="5325"/>
                  </a:cubicBezTo>
                  <a:cubicBezTo>
                    <a:pt x="39290" y="4464"/>
                    <a:pt x="38299" y="3697"/>
                    <a:pt x="37092" y="3197"/>
                  </a:cubicBezTo>
                  <a:cubicBezTo>
                    <a:pt x="35835" y="2766"/>
                    <a:pt x="34508" y="2551"/>
                    <a:pt x="33267" y="2396"/>
                  </a:cubicBezTo>
                  <a:cubicBezTo>
                    <a:pt x="32716" y="1732"/>
                    <a:pt x="32690" y="2413"/>
                    <a:pt x="32466" y="2120"/>
                  </a:cubicBezTo>
                  <a:cubicBezTo>
                    <a:pt x="30794" y="2163"/>
                    <a:pt x="28787" y="2284"/>
                    <a:pt x="26969" y="1706"/>
                  </a:cubicBezTo>
                  <a:cubicBezTo>
                    <a:pt x="26116" y="1586"/>
                    <a:pt x="25366" y="2111"/>
                    <a:pt x="24522" y="2094"/>
                  </a:cubicBezTo>
                  <a:cubicBezTo>
                    <a:pt x="23962" y="1870"/>
                    <a:pt x="23384" y="1741"/>
                    <a:pt x="22781" y="1853"/>
                  </a:cubicBezTo>
                  <a:cubicBezTo>
                    <a:pt x="19593" y="1655"/>
                    <a:pt x="16448" y="0"/>
                    <a:pt x="13381" y="1534"/>
                  </a:cubicBezTo>
                  <a:cubicBezTo>
                    <a:pt x="10995" y="2301"/>
                    <a:pt x="8444" y="1034"/>
                    <a:pt x="6092" y="500"/>
                  </a:cubicBezTo>
                  <a:cubicBezTo>
                    <a:pt x="4446" y="302"/>
                    <a:pt x="2878" y="1095"/>
                    <a:pt x="1164" y="810"/>
                  </a:cubicBezTo>
                  <a:cubicBezTo>
                    <a:pt x="707" y="612"/>
                    <a:pt x="328" y="569"/>
                    <a:pt x="1" y="664"/>
                  </a:cubicBezTo>
                  <a:lnTo>
                    <a:pt x="1" y="13450"/>
                  </a:lnTo>
                  <a:lnTo>
                    <a:pt x="50275" y="13450"/>
                  </a:lnTo>
                  <a:close/>
                </a:path>
              </a:pathLst>
            </a:custGeom>
            <a:gradFill>
              <a:gsLst>
                <a:gs pos="0">
                  <a:srgbClr val="193D7E"/>
                </a:gs>
                <a:gs pos="100000">
                  <a:srgbClr val="4884B6">
                    <a:alpha val="61568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9"/>
            <p:cNvSpPr/>
            <p:nvPr/>
          </p:nvSpPr>
          <p:spPr>
            <a:xfrm>
              <a:off x="-754400" y="-175700"/>
              <a:ext cx="3397016" cy="1157976"/>
            </a:xfrm>
            <a:custGeom>
              <a:rect b="b" l="l" r="r" t="t"/>
              <a:pathLst>
                <a:path extrusionOk="0" h="31602" w="92707">
                  <a:moveTo>
                    <a:pt x="41913" y="1"/>
                  </a:moveTo>
                  <a:cubicBezTo>
                    <a:pt x="37758" y="1"/>
                    <a:pt x="35008" y="701"/>
                    <a:pt x="35794" y="3263"/>
                  </a:cubicBezTo>
                  <a:cubicBezTo>
                    <a:pt x="35968" y="3755"/>
                    <a:pt x="35736" y="4334"/>
                    <a:pt x="35273" y="4594"/>
                  </a:cubicBezTo>
                  <a:cubicBezTo>
                    <a:pt x="32038" y="6512"/>
                    <a:pt x="28721" y="7154"/>
                    <a:pt x="25419" y="7154"/>
                  </a:cubicBezTo>
                  <a:cubicBezTo>
                    <a:pt x="18737" y="7154"/>
                    <a:pt x="12118" y="4525"/>
                    <a:pt x="6372" y="4525"/>
                  </a:cubicBezTo>
                  <a:cubicBezTo>
                    <a:pt x="4544" y="4525"/>
                    <a:pt x="2804" y="4791"/>
                    <a:pt x="1179" y="5492"/>
                  </a:cubicBezTo>
                  <a:cubicBezTo>
                    <a:pt x="947" y="5607"/>
                    <a:pt x="744" y="5781"/>
                    <a:pt x="629" y="6013"/>
                  </a:cubicBezTo>
                  <a:cubicBezTo>
                    <a:pt x="0" y="7219"/>
                    <a:pt x="977" y="7506"/>
                    <a:pt x="2431" y="7506"/>
                  </a:cubicBezTo>
                  <a:cubicBezTo>
                    <a:pt x="3746" y="7506"/>
                    <a:pt x="5452" y="7271"/>
                    <a:pt x="6713" y="7271"/>
                  </a:cubicBezTo>
                  <a:cubicBezTo>
                    <a:pt x="8035" y="7271"/>
                    <a:pt x="8866" y="7529"/>
                    <a:pt x="8241" y="8588"/>
                  </a:cubicBezTo>
                  <a:cubicBezTo>
                    <a:pt x="8067" y="8849"/>
                    <a:pt x="7806" y="9052"/>
                    <a:pt x="7488" y="9138"/>
                  </a:cubicBezTo>
                  <a:cubicBezTo>
                    <a:pt x="4304" y="9804"/>
                    <a:pt x="310" y="9457"/>
                    <a:pt x="3986" y="11570"/>
                  </a:cubicBezTo>
                  <a:cubicBezTo>
                    <a:pt x="5925" y="13335"/>
                    <a:pt x="16952" y="11917"/>
                    <a:pt x="12756" y="15072"/>
                  </a:cubicBezTo>
                  <a:cubicBezTo>
                    <a:pt x="12669" y="15101"/>
                    <a:pt x="12582" y="15158"/>
                    <a:pt x="12495" y="15216"/>
                  </a:cubicBezTo>
                  <a:cubicBezTo>
                    <a:pt x="2105" y="19471"/>
                    <a:pt x="23725" y="20079"/>
                    <a:pt x="27285" y="20600"/>
                  </a:cubicBezTo>
                  <a:lnTo>
                    <a:pt x="27516" y="20600"/>
                  </a:lnTo>
                  <a:cubicBezTo>
                    <a:pt x="28235" y="20556"/>
                    <a:pt x="28936" y="20535"/>
                    <a:pt x="29622" y="20535"/>
                  </a:cubicBezTo>
                  <a:cubicBezTo>
                    <a:pt x="38443" y="20535"/>
                    <a:pt x="44683" y="23914"/>
                    <a:pt x="52470" y="23914"/>
                  </a:cubicBezTo>
                  <a:cubicBezTo>
                    <a:pt x="54826" y="23914"/>
                    <a:pt x="57324" y="23605"/>
                    <a:pt x="60077" y="22799"/>
                  </a:cubicBezTo>
                  <a:lnTo>
                    <a:pt x="60164" y="22770"/>
                  </a:lnTo>
                  <a:cubicBezTo>
                    <a:pt x="61612" y="22439"/>
                    <a:pt x="63205" y="22275"/>
                    <a:pt x="64834" y="22275"/>
                  </a:cubicBezTo>
                  <a:cubicBezTo>
                    <a:pt x="68186" y="22275"/>
                    <a:pt x="71686" y="22970"/>
                    <a:pt x="74374" y="24333"/>
                  </a:cubicBezTo>
                  <a:cubicBezTo>
                    <a:pt x="74664" y="24478"/>
                    <a:pt x="74866" y="24709"/>
                    <a:pt x="74953" y="25028"/>
                  </a:cubicBezTo>
                  <a:cubicBezTo>
                    <a:pt x="75458" y="26791"/>
                    <a:pt x="73969" y="27260"/>
                    <a:pt x="71708" y="27260"/>
                  </a:cubicBezTo>
                  <a:cubicBezTo>
                    <a:pt x="69129" y="27260"/>
                    <a:pt x="65544" y="26649"/>
                    <a:pt x="62770" y="26649"/>
                  </a:cubicBezTo>
                  <a:cubicBezTo>
                    <a:pt x="61987" y="26649"/>
                    <a:pt x="61268" y="26697"/>
                    <a:pt x="60656" y="26822"/>
                  </a:cubicBezTo>
                  <a:cubicBezTo>
                    <a:pt x="59411" y="27054"/>
                    <a:pt x="59382" y="28790"/>
                    <a:pt x="60569" y="29109"/>
                  </a:cubicBezTo>
                  <a:cubicBezTo>
                    <a:pt x="67351" y="30874"/>
                    <a:pt x="73169" y="31601"/>
                    <a:pt x="77649" y="31601"/>
                  </a:cubicBezTo>
                  <a:cubicBezTo>
                    <a:pt x="92706" y="31601"/>
                    <a:pt x="92627" y="23380"/>
                    <a:pt x="63116" y="18718"/>
                  </a:cubicBezTo>
                  <a:cubicBezTo>
                    <a:pt x="62962" y="18700"/>
                    <a:pt x="62794" y="18691"/>
                    <a:pt x="62614" y="18691"/>
                  </a:cubicBezTo>
                  <a:cubicBezTo>
                    <a:pt x="60191" y="18691"/>
                    <a:pt x="55518" y="20264"/>
                    <a:pt x="52371" y="20264"/>
                  </a:cubicBezTo>
                  <a:cubicBezTo>
                    <a:pt x="51040" y="20264"/>
                    <a:pt x="49983" y="19983"/>
                    <a:pt x="49484" y="19181"/>
                  </a:cubicBezTo>
                  <a:cubicBezTo>
                    <a:pt x="49107" y="18516"/>
                    <a:pt x="49426" y="17705"/>
                    <a:pt x="50120" y="17474"/>
                  </a:cubicBezTo>
                  <a:cubicBezTo>
                    <a:pt x="54925" y="15795"/>
                    <a:pt x="65286" y="16403"/>
                    <a:pt x="56198" y="12988"/>
                  </a:cubicBezTo>
                  <a:cubicBezTo>
                    <a:pt x="56112" y="12930"/>
                    <a:pt x="56025" y="12901"/>
                    <a:pt x="55967" y="12843"/>
                  </a:cubicBezTo>
                  <a:cubicBezTo>
                    <a:pt x="55550" y="12603"/>
                    <a:pt x="54718" y="12521"/>
                    <a:pt x="53667" y="12521"/>
                  </a:cubicBezTo>
                  <a:cubicBezTo>
                    <a:pt x="51477" y="12521"/>
                    <a:pt x="48335" y="12874"/>
                    <a:pt x="46016" y="12874"/>
                  </a:cubicBezTo>
                  <a:cubicBezTo>
                    <a:pt x="43953" y="12874"/>
                    <a:pt x="42541" y="12595"/>
                    <a:pt x="43030" y="11541"/>
                  </a:cubicBezTo>
                  <a:cubicBezTo>
                    <a:pt x="43174" y="11222"/>
                    <a:pt x="43464" y="10991"/>
                    <a:pt x="43782" y="10904"/>
                  </a:cubicBezTo>
                  <a:cubicBezTo>
                    <a:pt x="44621" y="10614"/>
                    <a:pt x="44535" y="9399"/>
                    <a:pt x="43637" y="9225"/>
                  </a:cubicBezTo>
                  <a:cubicBezTo>
                    <a:pt x="42248" y="8704"/>
                    <a:pt x="37154" y="8154"/>
                    <a:pt x="39267" y="6389"/>
                  </a:cubicBezTo>
                  <a:cubicBezTo>
                    <a:pt x="39354" y="6302"/>
                    <a:pt x="39470" y="6244"/>
                    <a:pt x="39556" y="6215"/>
                  </a:cubicBezTo>
                  <a:cubicBezTo>
                    <a:pt x="41220" y="5565"/>
                    <a:pt x="45089" y="5416"/>
                    <a:pt x="49581" y="5416"/>
                  </a:cubicBezTo>
                  <a:cubicBezTo>
                    <a:pt x="53342" y="5416"/>
                    <a:pt x="57541" y="5520"/>
                    <a:pt x="61246" y="5520"/>
                  </a:cubicBezTo>
                  <a:cubicBezTo>
                    <a:pt x="70436" y="5520"/>
                    <a:pt x="76591" y="4881"/>
                    <a:pt x="65518" y="427"/>
                  </a:cubicBezTo>
                  <a:cubicBezTo>
                    <a:pt x="65394" y="365"/>
                    <a:pt x="65253" y="336"/>
                    <a:pt x="65109" y="336"/>
                  </a:cubicBezTo>
                  <a:cubicBezTo>
                    <a:pt x="64984" y="336"/>
                    <a:pt x="64857" y="357"/>
                    <a:pt x="64736" y="398"/>
                  </a:cubicBezTo>
                  <a:cubicBezTo>
                    <a:pt x="63369" y="855"/>
                    <a:pt x="61491" y="1019"/>
                    <a:pt x="59342" y="1019"/>
                  </a:cubicBezTo>
                  <a:cubicBezTo>
                    <a:pt x="53977" y="1019"/>
                    <a:pt x="46923" y="1"/>
                    <a:pt x="41913" y="1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58431"/>
                  </a:srgbClr>
                </a:gs>
                <a:gs pos="100000">
                  <a:srgbClr val="345BA0"/>
                </a:gs>
              </a:gsLst>
              <a:path path="circle">
                <a:fillToRect b="100%" l="100%"/>
              </a:path>
              <a:tileRect r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 txBox="1"/>
          <p:nvPr>
            <p:ph type="title"/>
          </p:nvPr>
        </p:nvSpPr>
        <p:spPr>
          <a:xfrm>
            <a:off x="6140575" y="470570"/>
            <a:ext cx="2280900" cy="1741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grpSp>
        <p:nvGrpSpPr>
          <p:cNvPr id="92" name="Google Shape;92;p10"/>
          <p:cNvGrpSpPr/>
          <p:nvPr/>
        </p:nvGrpSpPr>
        <p:grpSpPr>
          <a:xfrm>
            <a:off x="-802027" y="238798"/>
            <a:ext cx="12309275" cy="3270949"/>
            <a:chOff x="-166444" y="238798"/>
            <a:chExt cx="12309275" cy="3270949"/>
          </a:xfrm>
        </p:grpSpPr>
        <p:sp>
          <p:nvSpPr>
            <p:cNvPr id="93" name="Google Shape;93;p10"/>
            <p:cNvSpPr/>
            <p:nvPr/>
          </p:nvSpPr>
          <p:spPr>
            <a:xfrm flipH="1" rot="10800000">
              <a:off x="-166444" y="238798"/>
              <a:ext cx="3444653" cy="980330"/>
            </a:xfrm>
            <a:custGeom>
              <a:rect b="b" l="l" r="r" t="t"/>
              <a:pathLst>
                <a:path extrusionOk="0" h="25082" w="88138">
                  <a:moveTo>
                    <a:pt x="75712" y="0"/>
                  </a:moveTo>
                  <a:cubicBezTo>
                    <a:pt x="66612" y="0"/>
                    <a:pt x="75193" y="3627"/>
                    <a:pt x="67940" y="3822"/>
                  </a:cubicBezTo>
                  <a:cubicBezTo>
                    <a:pt x="60718" y="4048"/>
                    <a:pt x="44397" y="3886"/>
                    <a:pt x="50744" y="8129"/>
                  </a:cubicBezTo>
                  <a:cubicBezTo>
                    <a:pt x="53545" y="10001"/>
                    <a:pt x="52468" y="10466"/>
                    <a:pt x="49660" y="10466"/>
                  </a:cubicBezTo>
                  <a:cubicBezTo>
                    <a:pt x="46880" y="10466"/>
                    <a:pt x="42405" y="10010"/>
                    <a:pt x="38320" y="10010"/>
                  </a:cubicBezTo>
                  <a:cubicBezTo>
                    <a:pt x="37181" y="10010"/>
                    <a:pt x="36072" y="10046"/>
                    <a:pt x="35039" y="10136"/>
                  </a:cubicBezTo>
                  <a:cubicBezTo>
                    <a:pt x="26522" y="10881"/>
                    <a:pt x="39669" y="15253"/>
                    <a:pt x="32610" y="15350"/>
                  </a:cubicBezTo>
                  <a:cubicBezTo>
                    <a:pt x="32410" y="15353"/>
                    <a:pt x="32212" y="15354"/>
                    <a:pt x="32016" y="15354"/>
                  </a:cubicBezTo>
                  <a:cubicBezTo>
                    <a:pt x="25270" y="15354"/>
                    <a:pt x="20574" y="13760"/>
                    <a:pt x="24287" y="12533"/>
                  </a:cubicBezTo>
                  <a:cubicBezTo>
                    <a:pt x="26532" y="11778"/>
                    <a:pt x="22976" y="10870"/>
                    <a:pt x="18144" y="10870"/>
                  </a:cubicBezTo>
                  <a:cubicBezTo>
                    <a:pt x="14680" y="10870"/>
                    <a:pt x="10559" y="11337"/>
                    <a:pt x="7448" y="12662"/>
                  </a:cubicBezTo>
                  <a:cubicBezTo>
                    <a:pt x="0" y="15836"/>
                    <a:pt x="30764" y="15641"/>
                    <a:pt x="22668" y="18426"/>
                  </a:cubicBezTo>
                  <a:cubicBezTo>
                    <a:pt x="14573" y="21211"/>
                    <a:pt x="4469" y="21373"/>
                    <a:pt x="4469" y="21373"/>
                  </a:cubicBezTo>
                  <a:cubicBezTo>
                    <a:pt x="4469" y="21373"/>
                    <a:pt x="4634" y="18937"/>
                    <a:pt x="4022" y="18937"/>
                  </a:cubicBezTo>
                  <a:cubicBezTo>
                    <a:pt x="3696" y="18937"/>
                    <a:pt x="3148" y="19631"/>
                    <a:pt x="2235" y="21762"/>
                  </a:cubicBezTo>
                  <a:lnTo>
                    <a:pt x="12144" y="23413"/>
                  </a:lnTo>
                  <a:cubicBezTo>
                    <a:pt x="12144" y="23413"/>
                    <a:pt x="16452" y="21826"/>
                    <a:pt x="17964" y="21826"/>
                  </a:cubicBezTo>
                  <a:cubicBezTo>
                    <a:pt x="18512" y="21826"/>
                    <a:pt x="18693" y="22035"/>
                    <a:pt x="18167" y="22604"/>
                  </a:cubicBezTo>
                  <a:cubicBezTo>
                    <a:pt x="16616" y="24281"/>
                    <a:pt x="19775" y="25081"/>
                    <a:pt x="23555" y="25081"/>
                  </a:cubicBezTo>
                  <a:cubicBezTo>
                    <a:pt x="24590" y="25081"/>
                    <a:pt x="25672" y="25021"/>
                    <a:pt x="26716" y="24903"/>
                  </a:cubicBezTo>
                  <a:cubicBezTo>
                    <a:pt x="31574" y="24352"/>
                    <a:pt x="24514" y="22312"/>
                    <a:pt x="27105" y="21762"/>
                  </a:cubicBezTo>
                  <a:cubicBezTo>
                    <a:pt x="27723" y="21634"/>
                    <a:pt x="28735" y="21584"/>
                    <a:pt x="29982" y="21584"/>
                  </a:cubicBezTo>
                  <a:cubicBezTo>
                    <a:pt x="34091" y="21584"/>
                    <a:pt x="40755" y="22118"/>
                    <a:pt x="44332" y="22118"/>
                  </a:cubicBezTo>
                  <a:cubicBezTo>
                    <a:pt x="48963" y="22118"/>
                    <a:pt x="45336" y="18070"/>
                    <a:pt x="40867" y="17681"/>
                  </a:cubicBezTo>
                  <a:cubicBezTo>
                    <a:pt x="36649" y="17281"/>
                    <a:pt x="45049" y="14158"/>
                    <a:pt x="55294" y="14158"/>
                  </a:cubicBezTo>
                  <a:cubicBezTo>
                    <a:pt x="55824" y="14158"/>
                    <a:pt x="56359" y="14167"/>
                    <a:pt x="56897" y="14184"/>
                  </a:cubicBezTo>
                  <a:cubicBezTo>
                    <a:pt x="57482" y="14203"/>
                    <a:pt x="58014" y="14212"/>
                    <a:pt x="58498" y="14212"/>
                  </a:cubicBezTo>
                  <a:cubicBezTo>
                    <a:pt x="67044" y="14212"/>
                    <a:pt x="60404" y="11391"/>
                    <a:pt x="58290" y="11237"/>
                  </a:cubicBezTo>
                  <a:cubicBezTo>
                    <a:pt x="56128" y="11047"/>
                    <a:pt x="52750" y="6051"/>
                    <a:pt x="69472" y="6051"/>
                  </a:cubicBezTo>
                  <a:cubicBezTo>
                    <a:pt x="69785" y="6051"/>
                    <a:pt x="70105" y="6052"/>
                    <a:pt x="70433" y="6056"/>
                  </a:cubicBezTo>
                  <a:cubicBezTo>
                    <a:pt x="70706" y="6059"/>
                    <a:pt x="70973" y="6060"/>
                    <a:pt x="71236" y="6060"/>
                  </a:cubicBezTo>
                  <a:cubicBezTo>
                    <a:pt x="88137" y="6060"/>
                    <a:pt x="84672" y="0"/>
                    <a:pt x="75712" y="0"/>
                  </a:cubicBezTo>
                  <a:close/>
                </a:path>
              </a:pathLst>
            </a:custGeom>
            <a:gradFill>
              <a:gsLst>
                <a:gs pos="0">
                  <a:srgbClr val="345BA0">
                    <a:alpha val="41960"/>
                    <a:alpha val="13020"/>
                  </a:srgbClr>
                </a:gs>
                <a:gs pos="100000">
                  <a:srgbClr val="76C1FF">
                    <a:alpha val="70588"/>
                    <a:alpha val="1302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0"/>
            <p:cNvSpPr/>
            <p:nvPr/>
          </p:nvSpPr>
          <p:spPr>
            <a:xfrm>
              <a:off x="7416336" y="2034300"/>
              <a:ext cx="4726496" cy="1475446"/>
            </a:xfrm>
            <a:custGeom>
              <a:rect b="b" l="l" r="r" t="t"/>
              <a:pathLst>
                <a:path extrusionOk="0" h="27518" w="88148">
                  <a:moveTo>
                    <a:pt x="64536" y="1"/>
                  </a:moveTo>
                  <a:cubicBezTo>
                    <a:pt x="63518" y="1"/>
                    <a:pt x="62457" y="63"/>
                    <a:pt x="61431" y="186"/>
                  </a:cubicBezTo>
                  <a:cubicBezTo>
                    <a:pt x="56574" y="802"/>
                    <a:pt x="63666" y="3036"/>
                    <a:pt x="61010" y="3651"/>
                  </a:cubicBezTo>
                  <a:cubicBezTo>
                    <a:pt x="60420" y="3783"/>
                    <a:pt x="59461" y="3833"/>
                    <a:pt x="58276" y="3833"/>
                  </a:cubicBezTo>
                  <a:cubicBezTo>
                    <a:pt x="54194" y="3833"/>
                    <a:pt x="47429" y="3230"/>
                    <a:pt x="43815" y="3230"/>
                  </a:cubicBezTo>
                  <a:cubicBezTo>
                    <a:pt x="39152" y="3230"/>
                    <a:pt x="42811" y="7699"/>
                    <a:pt x="47248" y="8088"/>
                  </a:cubicBezTo>
                  <a:cubicBezTo>
                    <a:pt x="51501" y="8488"/>
                    <a:pt x="43082" y="11969"/>
                    <a:pt x="32852" y="11969"/>
                  </a:cubicBezTo>
                  <a:cubicBezTo>
                    <a:pt x="32333" y="11969"/>
                    <a:pt x="31810" y="11960"/>
                    <a:pt x="31283" y="11941"/>
                  </a:cubicBezTo>
                  <a:cubicBezTo>
                    <a:pt x="30657" y="11917"/>
                    <a:pt x="30091" y="11906"/>
                    <a:pt x="29580" y="11906"/>
                  </a:cubicBezTo>
                  <a:cubicBezTo>
                    <a:pt x="21154" y="11906"/>
                    <a:pt x="27751" y="14996"/>
                    <a:pt x="29858" y="15180"/>
                  </a:cubicBezTo>
                  <a:cubicBezTo>
                    <a:pt x="32055" y="15371"/>
                    <a:pt x="35410" y="20852"/>
                    <a:pt x="18597" y="20852"/>
                  </a:cubicBezTo>
                  <a:cubicBezTo>
                    <a:pt x="18309" y="20852"/>
                    <a:pt x="18015" y="20850"/>
                    <a:pt x="17714" y="20847"/>
                  </a:cubicBezTo>
                  <a:cubicBezTo>
                    <a:pt x="17466" y="20844"/>
                    <a:pt x="17222" y="20843"/>
                    <a:pt x="16981" y="20843"/>
                  </a:cubicBezTo>
                  <a:cubicBezTo>
                    <a:pt x="1" y="20843"/>
                    <a:pt x="3463" y="27518"/>
                    <a:pt x="12436" y="27518"/>
                  </a:cubicBezTo>
                  <a:cubicBezTo>
                    <a:pt x="21568" y="27518"/>
                    <a:pt x="12987" y="23534"/>
                    <a:pt x="20208" y="23308"/>
                  </a:cubicBezTo>
                  <a:cubicBezTo>
                    <a:pt x="27429" y="23081"/>
                    <a:pt x="43750" y="23243"/>
                    <a:pt x="37403" y="18612"/>
                  </a:cubicBezTo>
                  <a:cubicBezTo>
                    <a:pt x="34597" y="16540"/>
                    <a:pt x="35711" y="16028"/>
                    <a:pt x="38564" y="16028"/>
                  </a:cubicBezTo>
                  <a:cubicBezTo>
                    <a:pt x="41347" y="16028"/>
                    <a:pt x="45783" y="16515"/>
                    <a:pt x="49847" y="16515"/>
                  </a:cubicBezTo>
                  <a:cubicBezTo>
                    <a:pt x="50989" y="16515"/>
                    <a:pt x="52103" y="16477"/>
                    <a:pt x="53141" y="16378"/>
                  </a:cubicBezTo>
                  <a:cubicBezTo>
                    <a:pt x="61626" y="15568"/>
                    <a:pt x="48478" y="10776"/>
                    <a:pt x="55570" y="10646"/>
                  </a:cubicBezTo>
                  <a:cubicBezTo>
                    <a:pt x="55810" y="10642"/>
                    <a:pt x="56048" y="10640"/>
                    <a:pt x="56284" y="10640"/>
                  </a:cubicBezTo>
                  <a:cubicBezTo>
                    <a:pt x="62965" y="10640"/>
                    <a:pt x="67583" y="12378"/>
                    <a:pt x="63860" y="13755"/>
                  </a:cubicBezTo>
                  <a:cubicBezTo>
                    <a:pt x="61621" y="14583"/>
                    <a:pt x="65154" y="15574"/>
                    <a:pt x="69967" y="15574"/>
                  </a:cubicBezTo>
                  <a:cubicBezTo>
                    <a:pt x="73439" y="15574"/>
                    <a:pt x="77578" y="15058"/>
                    <a:pt x="80699" y="13593"/>
                  </a:cubicBezTo>
                  <a:cubicBezTo>
                    <a:pt x="88147" y="10128"/>
                    <a:pt x="57384" y="10322"/>
                    <a:pt x="65479" y="7278"/>
                  </a:cubicBezTo>
                  <a:cubicBezTo>
                    <a:pt x="73575" y="4234"/>
                    <a:pt x="83678" y="4040"/>
                    <a:pt x="83678" y="4040"/>
                  </a:cubicBezTo>
                  <a:lnTo>
                    <a:pt x="83678" y="4040"/>
                  </a:lnTo>
                  <a:cubicBezTo>
                    <a:pt x="83678" y="4040"/>
                    <a:pt x="83513" y="6720"/>
                    <a:pt x="84129" y="6720"/>
                  </a:cubicBezTo>
                  <a:cubicBezTo>
                    <a:pt x="84456" y="6720"/>
                    <a:pt x="85003" y="5965"/>
                    <a:pt x="85913" y="3651"/>
                  </a:cubicBezTo>
                  <a:lnTo>
                    <a:pt x="76004" y="1838"/>
                  </a:lnTo>
                  <a:cubicBezTo>
                    <a:pt x="76004" y="1838"/>
                    <a:pt x="71720" y="3562"/>
                    <a:pt x="70201" y="3562"/>
                  </a:cubicBezTo>
                  <a:cubicBezTo>
                    <a:pt x="69649" y="3562"/>
                    <a:pt x="69462" y="3334"/>
                    <a:pt x="69980" y="2712"/>
                  </a:cubicBezTo>
                  <a:cubicBezTo>
                    <a:pt x="71539" y="873"/>
                    <a:pt x="68341" y="1"/>
                    <a:pt x="64536" y="1"/>
                  </a:cubicBezTo>
                  <a:close/>
                </a:path>
              </a:pathLst>
            </a:custGeom>
            <a:gradFill>
              <a:gsLst>
                <a:gs pos="0">
                  <a:srgbClr val="345BA0">
                    <a:alpha val="41960"/>
                    <a:alpha val="13020"/>
                  </a:srgbClr>
                </a:gs>
                <a:gs pos="100000">
                  <a:srgbClr val="76C1FF">
                    <a:alpha val="70588"/>
                    <a:alpha val="1302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Karantina"/>
              <a:buNone/>
              <a:defRPr b="1" sz="3400">
                <a:solidFill>
                  <a:schemeClr val="accent3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6.png"/><Relationship Id="rId4" Type="http://schemas.openxmlformats.org/officeDocument/2006/relationships/image" Target="../media/image25.pn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Relationship Id="rId4" Type="http://schemas.openxmlformats.org/officeDocument/2006/relationships/image" Target="../media/image23.png"/><Relationship Id="rId5" Type="http://schemas.openxmlformats.org/officeDocument/2006/relationships/image" Target="../media/image28.png"/><Relationship Id="rId6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34.png"/><Relationship Id="rId5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35.png"/><Relationship Id="rId5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4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32.png"/><Relationship Id="rId6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42.png"/><Relationship Id="rId6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Relationship Id="rId4" Type="http://schemas.openxmlformats.org/officeDocument/2006/relationships/image" Target="../media/image39.png"/><Relationship Id="rId5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jpg"/><Relationship Id="rId4" Type="http://schemas.openxmlformats.org/officeDocument/2006/relationships/hyperlink" Target="http://slides.sage-fox.com/" TargetMode="External"/><Relationship Id="rId5" Type="http://schemas.openxmlformats.org/officeDocument/2006/relationships/image" Target="../media/image38.png"/><Relationship Id="rId6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image" Target="../media/image6.png"/><Relationship Id="rId7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15.png"/><Relationship Id="rId6" Type="http://schemas.openxmlformats.org/officeDocument/2006/relationships/image" Target="../media/image7.png"/><Relationship Id="rId7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2.png"/><Relationship Id="rId7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5"/>
          <p:cNvSpPr txBox="1"/>
          <p:nvPr>
            <p:ph type="ctrTitle"/>
          </p:nvPr>
        </p:nvSpPr>
        <p:spPr>
          <a:xfrm>
            <a:off x="722375" y="837561"/>
            <a:ext cx="4346100" cy="194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League of Analysis</a:t>
            </a:r>
            <a:endParaRPr/>
          </a:p>
        </p:txBody>
      </p:sp>
      <p:sp>
        <p:nvSpPr>
          <p:cNvPr id="369" name="Google Shape;369;p35"/>
          <p:cNvSpPr txBox="1"/>
          <p:nvPr>
            <p:ph idx="1" type="subTitle"/>
          </p:nvPr>
        </p:nvSpPr>
        <p:spPr>
          <a:xfrm>
            <a:off x="722375" y="2903086"/>
            <a:ext cx="4346100" cy="4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Christine Li, Ludan Zhang, Ramon Faylona, Ryan Apolonio</a:t>
            </a:r>
            <a:endParaRPr sz="1300"/>
          </a:p>
        </p:txBody>
      </p:sp>
      <p:pic>
        <p:nvPicPr>
          <p:cNvPr id="370" name="Google Shape;3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6" y="4314175"/>
            <a:ext cx="1973218" cy="75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4"/>
          <p:cNvSpPr txBox="1"/>
          <p:nvPr>
            <p:ph type="title"/>
          </p:nvPr>
        </p:nvSpPr>
        <p:spPr>
          <a:xfrm>
            <a:off x="139575" y="61425"/>
            <a:ext cx="57813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Preview (Correlation Matrix)</a:t>
            </a:r>
            <a:endParaRPr/>
          </a:p>
        </p:txBody>
      </p:sp>
      <p:pic>
        <p:nvPicPr>
          <p:cNvPr id="454" name="Google Shape;454;p44"/>
          <p:cNvPicPr preferRelativeResize="0"/>
          <p:nvPr/>
        </p:nvPicPr>
        <p:blipFill rotWithShape="1">
          <a:blip r:embed="rId3">
            <a:alphaModFix/>
          </a:blip>
          <a:srcRect b="8809" l="13620" r="14879" t="0"/>
          <a:stretch/>
        </p:blipFill>
        <p:spPr>
          <a:xfrm>
            <a:off x="230525" y="653625"/>
            <a:ext cx="4116449" cy="4140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4"/>
          <p:cNvPicPr preferRelativeResize="0"/>
          <p:nvPr/>
        </p:nvPicPr>
        <p:blipFill rotWithShape="1">
          <a:blip r:embed="rId4">
            <a:alphaModFix/>
          </a:blip>
          <a:srcRect b="0" l="9083" r="9595" t="0"/>
          <a:stretch/>
        </p:blipFill>
        <p:spPr>
          <a:xfrm>
            <a:off x="4437875" y="653625"/>
            <a:ext cx="4659430" cy="414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91926" y="61425"/>
            <a:ext cx="1551594" cy="59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5"/>
          <p:cNvSpPr txBox="1"/>
          <p:nvPr>
            <p:ph type="title"/>
          </p:nvPr>
        </p:nvSpPr>
        <p:spPr>
          <a:xfrm>
            <a:off x="720000" y="387600"/>
            <a:ext cx="57813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</a:t>
            </a:r>
            <a:r>
              <a:rPr lang="en"/>
              <a:t>gression </a:t>
            </a:r>
            <a:endParaRPr/>
          </a:p>
        </p:txBody>
      </p:sp>
      <p:sp>
        <p:nvSpPr>
          <p:cNvPr id="462" name="Google Shape;462;p45"/>
          <p:cNvSpPr txBox="1"/>
          <p:nvPr>
            <p:ph idx="4294967295" type="subTitle"/>
          </p:nvPr>
        </p:nvSpPr>
        <p:spPr>
          <a:xfrm>
            <a:off x="720000" y="979800"/>
            <a:ext cx="8062200" cy="339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</a:t>
            </a:r>
            <a:r>
              <a:rPr lang="en"/>
              <a:t>bjective: With the collected game information (players’ rank, </a:t>
            </a:r>
            <a:r>
              <a:rPr lang="en"/>
              <a:t>performance</a:t>
            </a:r>
            <a:r>
              <a:rPr lang="en"/>
              <a:t> data), we want to predict the chance of winning of each game. Since the response variable is binary, we use Logistic Regression.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Process: 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Data Transformation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Separate data into predictive variables and response variable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Create dummy variable 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Training &amp; Testing  split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Fit Model 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Statistic KPIs (Accuracy Rate, Confusion Matrix)</a:t>
            </a:r>
            <a:endParaRPr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3" name="Google Shape;46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6" y="4314175"/>
            <a:ext cx="1973218" cy="75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6"/>
          <p:cNvSpPr txBox="1"/>
          <p:nvPr>
            <p:ph type="title"/>
          </p:nvPr>
        </p:nvSpPr>
        <p:spPr>
          <a:xfrm>
            <a:off x="212550" y="183575"/>
            <a:ext cx="57813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pic>
        <p:nvPicPr>
          <p:cNvPr id="469" name="Google Shape;46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650" y="833226"/>
            <a:ext cx="7898677" cy="84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650" y="1924687"/>
            <a:ext cx="5446199" cy="5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650" y="2763450"/>
            <a:ext cx="6867301" cy="149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06" y="4314175"/>
            <a:ext cx="1973218" cy="75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7"/>
          <p:cNvSpPr txBox="1"/>
          <p:nvPr>
            <p:ph type="title"/>
          </p:nvPr>
        </p:nvSpPr>
        <p:spPr>
          <a:xfrm>
            <a:off x="201400" y="226050"/>
            <a:ext cx="57813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 KPIs</a:t>
            </a:r>
            <a:endParaRPr/>
          </a:p>
        </p:txBody>
      </p:sp>
      <p:pic>
        <p:nvPicPr>
          <p:cNvPr id="478" name="Google Shape;47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225" y="1335950"/>
            <a:ext cx="4183074" cy="5440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47"/>
          <p:cNvSpPr txBox="1"/>
          <p:nvPr>
            <p:ph idx="4294967295" type="subTitle"/>
          </p:nvPr>
        </p:nvSpPr>
        <p:spPr>
          <a:xfrm>
            <a:off x="319225" y="888049"/>
            <a:ext cx="4594500" cy="44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Model Score:</a:t>
            </a:r>
            <a:endParaRPr b="1" sz="1700"/>
          </a:p>
        </p:txBody>
      </p:sp>
      <p:sp>
        <p:nvSpPr>
          <p:cNvPr id="480" name="Google Shape;480;p47"/>
          <p:cNvSpPr txBox="1"/>
          <p:nvPr>
            <p:ph idx="4294967295" type="subTitle"/>
          </p:nvPr>
        </p:nvSpPr>
        <p:spPr>
          <a:xfrm>
            <a:off x="319225" y="2123849"/>
            <a:ext cx="4594500" cy="44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Confusion Matrix:</a:t>
            </a:r>
            <a:endParaRPr b="1" sz="1700"/>
          </a:p>
        </p:txBody>
      </p:sp>
      <p:graphicFrame>
        <p:nvGraphicFramePr>
          <p:cNvPr id="481" name="Google Shape;481;p47"/>
          <p:cNvGraphicFramePr/>
          <p:nvPr/>
        </p:nvGraphicFramePr>
        <p:xfrm>
          <a:off x="319225" y="27043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{A3906FC9-57F5-4249-9CE6-ED15609F3A28}</a:tableStyleId>
              </a:tblPr>
              <a:tblGrid>
                <a:gridCol w="1417600"/>
                <a:gridCol w="1417600"/>
                <a:gridCol w="1417600"/>
              </a:tblGrid>
              <a:tr h="36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Prediction</a:t>
                      </a:r>
                      <a:endParaRPr b="1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Actual</a:t>
                      </a:r>
                      <a:endParaRPr b="1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Win</a:t>
                      </a:r>
                      <a:endParaRPr b="1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Not Win</a:t>
                      </a:r>
                      <a:endParaRPr b="1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Win</a:t>
                      </a:r>
                      <a:endParaRPr b="1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97</a:t>
                      </a:r>
                      <a:endParaRPr b="1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24</a:t>
                      </a:r>
                      <a:endParaRPr b="1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Not Win</a:t>
                      </a:r>
                      <a:endParaRPr b="1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7</a:t>
                      </a:r>
                      <a:endParaRPr b="1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122</a:t>
                      </a:r>
                      <a:endParaRPr b="1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82" name="Google Shape;482;p47"/>
          <p:cNvPicPr preferRelativeResize="0"/>
          <p:nvPr/>
        </p:nvPicPr>
        <p:blipFill rotWithShape="1">
          <a:blip r:embed="rId4">
            <a:alphaModFix/>
          </a:blip>
          <a:srcRect b="0" l="3793" r="17180" t="0"/>
          <a:stretch/>
        </p:blipFill>
        <p:spPr>
          <a:xfrm>
            <a:off x="4821250" y="2663505"/>
            <a:ext cx="4252799" cy="166662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47"/>
          <p:cNvSpPr txBox="1"/>
          <p:nvPr>
            <p:ph idx="4294967295" type="subTitle"/>
          </p:nvPr>
        </p:nvSpPr>
        <p:spPr>
          <a:xfrm>
            <a:off x="4650400" y="2123849"/>
            <a:ext cx="4594500" cy="44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Confusion Matrix Summary:</a:t>
            </a:r>
            <a:endParaRPr b="1" sz="1700"/>
          </a:p>
        </p:txBody>
      </p:sp>
      <p:pic>
        <p:nvPicPr>
          <p:cNvPr id="484" name="Google Shape;48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6" y="4314175"/>
            <a:ext cx="1973218" cy="75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8"/>
          <p:cNvSpPr txBox="1"/>
          <p:nvPr>
            <p:ph type="title"/>
          </p:nvPr>
        </p:nvSpPr>
        <p:spPr>
          <a:xfrm>
            <a:off x="720000" y="387600"/>
            <a:ext cx="57813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 &amp; Random Forest</a:t>
            </a:r>
            <a:endParaRPr/>
          </a:p>
        </p:txBody>
      </p:sp>
      <p:sp>
        <p:nvSpPr>
          <p:cNvPr id="490" name="Google Shape;490;p48"/>
          <p:cNvSpPr txBox="1"/>
          <p:nvPr>
            <p:ph idx="4294967295" type="subTitle"/>
          </p:nvPr>
        </p:nvSpPr>
        <p:spPr>
          <a:xfrm>
            <a:off x="762000" y="1103100"/>
            <a:ext cx="7850100" cy="315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Objective: With the collected game information (players’ rank, performance data), we want to predict the chance of winning of each game. Decision Tree could provide </a:t>
            </a:r>
            <a:r>
              <a:rPr lang="en"/>
              <a:t>useful</a:t>
            </a:r>
            <a:r>
              <a:rPr lang="en"/>
              <a:t> </a:t>
            </a:r>
            <a:r>
              <a:rPr lang="en"/>
              <a:t>insight</a:t>
            </a:r>
            <a:r>
              <a:rPr lang="en"/>
              <a:t> for each segment.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Process: 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Data Transformation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Separate data into predictive variables and response variable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Create dummy variable 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Training &amp; Testing  split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Fit Model </a:t>
            </a:r>
            <a:endParaRPr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1" name="Google Shape;49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6" y="4314175"/>
            <a:ext cx="1973218" cy="75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9"/>
          <p:cNvSpPr txBox="1"/>
          <p:nvPr>
            <p:ph type="title"/>
          </p:nvPr>
        </p:nvSpPr>
        <p:spPr>
          <a:xfrm>
            <a:off x="286425" y="319600"/>
            <a:ext cx="57813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Preparation &amp; Fit Model</a:t>
            </a:r>
            <a:r>
              <a:rPr lang="en"/>
              <a:t> </a:t>
            </a:r>
            <a:endParaRPr/>
          </a:p>
        </p:txBody>
      </p:sp>
      <p:pic>
        <p:nvPicPr>
          <p:cNvPr id="497" name="Google Shape;4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425" y="1071077"/>
            <a:ext cx="6449498" cy="5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425" y="1750826"/>
            <a:ext cx="7482075" cy="222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6" y="4314175"/>
            <a:ext cx="1973218" cy="75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0"/>
          <p:cNvSpPr txBox="1"/>
          <p:nvPr>
            <p:ph type="title"/>
          </p:nvPr>
        </p:nvSpPr>
        <p:spPr>
          <a:xfrm>
            <a:off x="447950" y="251550"/>
            <a:ext cx="57813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 KPIs</a:t>
            </a:r>
            <a:endParaRPr/>
          </a:p>
        </p:txBody>
      </p:sp>
      <p:sp>
        <p:nvSpPr>
          <p:cNvPr id="505" name="Google Shape;505;p50"/>
          <p:cNvSpPr txBox="1"/>
          <p:nvPr>
            <p:ph idx="4294967295" type="subTitle"/>
          </p:nvPr>
        </p:nvSpPr>
        <p:spPr>
          <a:xfrm>
            <a:off x="311525" y="843749"/>
            <a:ext cx="4594500" cy="44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Random Forest</a:t>
            </a:r>
            <a:r>
              <a:rPr b="1" lang="en" sz="1700"/>
              <a:t>:</a:t>
            </a:r>
            <a:endParaRPr b="1" sz="1700"/>
          </a:p>
        </p:txBody>
      </p:sp>
      <p:graphicFrame>
        <p:nvGraphicFramePr>
          <p:cNvPr id="506" name="Google Shape;506;p50"/>
          <p:cNvGraphicFramePr/>
          <p:nvPr/>
        </p:nvGraphicFramePr>
        <p:xfrm>
          <a:off x="252000" y="14206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{A3906FC9-57F5-4249-9CE6-ED15609F3A28}</a:tableStyleId>
              </a:tblPr>
              <a:tblGrid>
                <a:gridCol w="1417600"/>
                <a:gridCol w="1417600"/>
                <a:gridCol w="1417600"/>
              </a:tblGrid>
              <a:tr h="36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Prediction</a:t>
                      </a:r>
                      <a:endParaRPr b="1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Actual</a:t>
                      </a:r>
                      <a:endParaRPr b="1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Win</a:t>
                      </a:r>
                      <a:endParaRPr b="1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Not Win</a:t>
                      </a:r>
                      <a:endParaRPr b="1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Win</a:t>
                      </a:r>
                      <a:endParaRPr b="1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103</a:t>
                      </a:r>
                      <a:endParaRPr b="1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18</a:t>
                      </a:r>
                      <a:endParaRPr b="1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Not Win</a:t>
                      </a:r>
                      <a:endParaRPr b="1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5</a:t>
                      </a:r>
                      <a:endParaRPr b="1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124</a:t>
                      </a:r>
                      <a:endParaRPr b="1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507" name="Google Shape;507;p50"/>
          <p:cNvPicPr preferRelativeResize="0"/>
          <p:nvPr/>
        </p:nvPicPr>
        <p:blipFill rotWithShape="1">
          <a:blip r:embed="rId3">
            <a:alphaModFix/>
          </a:blip>
          <a:srcRect b="0" l="0" r="44174" t="0"/>
          <a:stretch/>
        </p:blipFill>
        <p:spPr>
          <a:xfrm>
            <a:off x="311525" y="3327750"/>
            <a:ext cx="3811775" cy="74852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50"/>
          <p:cNvSpPr txBox="1"/>
          <p:nvPr>
            <p:ph idx="4294967295" type="subTitle"/>
          </p:nvPr>
        </p:nvSpPr>
        <p:spPr>
          <a:xfrm>
            <a:off x="4697750" y="792724"/>
            <a:ext cx="4594500" cy="44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Decision Tree</a:t>
            </a:r>
            <a:r>
              <a:rPr b="1" lang="en" sz="1700"/>
              <a:t>:</a:t>
            </a:r>
            <a:endParaRPr b="1" sz="1700"/>
          </a:p>
        </p:txBody>
      </p:sp>
      <p:graphicFrame>
        <p:nvGraphicFramePr>
          <p:cNvPr id="509" name="Google Shape;509;p50"/>
          <p:cNvGraphicFramePr/>
          <p:nvPr/>
        </p:nvGraphicFramePr>
        <p:xfrm>
          <a:off x="4697750" y="14206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{A3906FC9-57F5-4249-9CE6-ED15609F3A28}</a:tableStyleId>
              </a:tblPr>
              <a:tblGrid>
                <a:gridCol w="1417600"/>
                <a:gridCol w="1417600"/>
                <a:gridCol w="1417600"/>
              </a:tblGrid>
              <a:tr h="36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Prediction</a:t>
                      </a:r>
                      <a:endParaRPr b="1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Actual</a:t>
                      </a:r>
                      <a:endParaRPr b="1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Win</a:t>
                      </a:r>
                      <a:endParaRPr b="1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Not Win</a:t>
                      </a:r>
                      <a:endParaRPr b="1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Win</a:t>
                      </a:r>
                      <a:endParaRPr b="1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103</a:t>
                      </a:r>
                      <a:endParaRPr b="1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18</a:t>
                      </a:r>
                      <a:endParaRPr b="1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Not Win</a:t>
                      </a:r>
                      <a:endParaRPr b="1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5</a:t>
                      </a:r>
                      <a:endParaRPr b="1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124</a:t>
                      </a:r>
                      <a:endParaRPr b="1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510" name="Google Shape;510;p50"/>
          <p:cNvPicPr preferRelativeResize="0"/>
          <p:nvPr/>
        </p:nvPicPr>
        <p:blipFill rotWithShape="1">
          <a:blip r:embed="rId4">
            <a:alphaModFix/>
          </a:blip>
          <a:srcRect b="0" l="0" r="60989" t="0"/>
          <a:stretch/>
        </p:blipFill>
        <p:spPr>
          <a:xfrm>
            <a:off x="4773800" y="3332438"/>
            <a:ext cx="3811775" cy="73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6" y="4314175"/>
            <a:ext cx="1973218" cy="75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1"/>
          <p:cNvSpPr txBox="1"/>
          <p:nvPr>
            <p:ph type="title"/>
          </p:nvPr>
        </p:nvSpPr>
        <p:spPr>
          <a:xfrm>
            <a:off x="204075" y="102200"/>
            <a:ext cx="57813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 Split Detail</a:t>
            </a:r>
            <a:endParaRPr/>
          </a:p>
        </p:txBody>
      </p:sp>
      <p:pic>
        <p:nvPicPr>
          <p:cNvPr id="517" name="Google Shape;51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6" y="4314175"/>
            <a:ext cx="1973218" cy="75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1177" y="102200"/>
            <a:ext cx="6451564" cy="504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2"/>
          <p:cNvSpPr txBox="1"/>
          <p:nvPr>
            <p:ph type="title"/>
          </p:nvPr>
        </p:nvSpPr>
        <p:spPr>
          <a:xfrm>
            <a:off x="1965900" y="1539451"/>
            <a:ext cx="5212200" cy="20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Application</a:t>
            </a:r>
            <a:endParaRPr/>
          </a:p>
        </p:txBody>
      </p:sp>
      <p:pic>
        <p:nvPicPr>
          <p:cNvPr id="524" name="Google Shape;52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6" y="4314175"/>
            <a:ext cx="1973218" cy="75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3"/>
          <p:cNvSpPr txBox="1"/>
          <p:nvPr>
            <p:ph type="title"/>
          </p:nvPr>
        </p:nvSpPr>
        <p:spPr>
          <a:xfrm>
            <a:off x="720000" y="387600"/>
            <a:ext cx="56415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Prediction</a:t>
            </a:r>
            <a:endParaRPr/>
          </a:p>
        </p:txBody>
      </p:sp>
      <p:sp>
        <p:nvSpPr>
          <p:cNvPr id="530" name="Google Shape;530;p53"/>
          <p:cNvSpPr txBox="1"/>
          <p:nvPr/>
        </p:nvSpPr>
        <p:spPr>
          <a:xfrm>
            <a:off x="833500" y="1213475"/>
            <a:ext cx="78324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Data Limitation: Data from live games is not </a:t>
            </a:r>
            <a:r>
              <a:rPr b="1"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available</a:t>
            </a:r>
            <a:endParaRPr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Application of Regression Model: </a:t>
            </a:r>
            <a:endParaRPr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Step 1: Pull last game data from any given user</a:t>
            </a:r>
            <a:endParaRPr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Example: User ID = Evish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531" name="Google Shape;53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19750"/>
            <a:ext cx="8839198" cy="938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6" y="4314175"/>
            <a:ext cx="1973218" cy="75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971375"/>
            <a:ext cx="8316624" cy="10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0781" y="0"/>
            <a:ext cx="1973218" cy="75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9500" y="1916800"/>
            <a:ext cx="3917300" cy="186452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6"/>
          <p:cNvSpPr txBox="1"/>
          <p:nvPr>
            <p:ph idx="1" type="body"/>
          </p:nvPr>
        </p:nvSpPr>
        <p:spPr>
          <a:xfrm>
            <a:off x="120513" y="1058275"/>
            <a:ext cx="7704000" cy="35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What variables are most important to winning the game?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Pull 100 games from a player of each rank (9 players total) using </a:t>
            </a:r>
            <a:r>
              <a:rPr lang="en" sz="1400"/>
              <a:t>RiotWatcher library</a:t>
            </a:r>
            <a:endParaRPr sz="1400"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</a:pPr>
            <a:r>
              <a:rPr lang="en" sz="1400"/>
              <a:t>Limitations: Only pulled from CLASSIC gamemode</a:t>
            </a:r>
            <a:endParaRPr sz="1400"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</a:pPr>
            <a:r>
              <a:rPr lang="en" sz="1400"/>
              <a:t>Could not get a developer key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Clean the data and select optimal variables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Create a model that can predict whether a player won or lost a game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Visualize the data using Tableau</a:t>
            </a:r>
            <a:endParaRPr sz="1400"/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77" name="Google Shape;377;p36"/>
          <p:cNvSpPr txBox="1"/>
          <p:nvPr>
            <p:ph type="title"/>
          </p:nvPr>
        </p:nvSpPr>
        <p:spPr>
          <a:xfrm>
            <a:off x="283350" y="380200"/>
            <a:ext cx="57813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project</a:t>
            </a:r>
            <a:endParaRPr/>
          </a:p>
        </p:txBody>
      </p:sp>
      <p:pic>
        <p:nvPicPr>
          <p:cNvPr id="378" name="Google Shape;37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6" y="4314175"/>
            <a:ext cx="1973218" cy="75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4"/>
          <p:cNvSpPr txBox="1"/>
          <p:nvPr>
            <p:ph idx="4294967295" type="title"/>
          </p:nvPr>
        </p:nvSpPr>
        <p:spPr>
          <a:xfrm>
            <a:off x="720000" y="387600"/>
            <a:ext cx="56415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Prediction</a:t>
            </a:r>
            <a:endParaRPr/>
          </a:p>
        </p:txBody>
      </p:sp>
      <p:sp>
        <p:nvSpPr>
          <p:cNvPr id="540" name="Google Shape;540;p54"/>
          <p:cNvSpPr txBox="1"/>
          <p:nvPr/>
        </p:nvSpPr>
        <p:spPr>
          <a:xfrm>
            <a:off x="784475" y="905750"/>
            <a:ext cx="706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Step 2: Pull user’s last match data</a:t>
            </a:r>
            <a:endParaRPr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541" name="Google Shape;54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5950"/>
            <a:ext cx="6526199" cy="99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10700"/>
            <a:ext cx="4125425" cy="290557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4"/>
          <p:cNvSpPr/>
          <p:nvPr/>
        </p:nvSpPr>
        <p:spPr>
          <a:xfrm>
            <a:off x="4547475" y="3493350"/>
            <a:ext cx="1250400" cy="47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4" name="Google Shape;54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9300" y="2299075"/>
            <a:ext cx="2670701" cy="281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70781" y="0"/>
            <a:ext cx="1973218" cy="75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5"/>
          <p:cNvSpPr txBox="1"/>
          <p:nvPr>
            <p:ph idx="4294967295" type="title"/>
          </p:nvPr>
        </p:nvSpPr>
        <p:spPr>
          <a:xfrm>
            <a:off x="720000" y="387600"/>
            <a:ext cx="56415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Prediction</a:t>
            </a:r>
            <a:endParaRPr/>
          </a:p>
        </p:txBody>
      </p:sp>
      <p:sp>
        <p:nvSpPr>
          <p:cNvPr id="551" name="Google Shape;551;p55"/>
          <p:cNvSpPr txBox="1"/>
          <p:nvPr/>
        </p:nvSpPr>
        <p:spPr>
          <a:xfrm>
            <a:off x="784475" y="905750"/>
            <a:ext cx="793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Step 3: Data cleaning, structure variables the exact same way as the ones used in model and put the final clean data table into a data frame</a:t>
            </a:r>
            <a:endParaRPr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552" name="Google Shape;55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81175"/>
            <a:ext cx="4627574" cy="349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4525" y="1409613"/>
            <a:ext cx="2720125" cy="366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7399" y="3946700"/>
            <a:ext cx="7214375" cy="112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70781" y="0"/>
            <a:ext cx="1973218" cy="75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6"/>
          <p:cNvSpPr txBox="1"/>
          <p:nvPr>
            <p:ph idx="4294967295" type="title"/>
          </p:nvPr>
        </p:nvSpPr>
        <p:spPr>
          <a:xfrm>
            <a:off x="720000" y="387600"/>
            <a:ext cx="56415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Prediction</a:t>
            </a:r>
            <a:endParaRPr/>
          </a:p>
        </p:txBody>
      </p:sp>
      <p:sp>
        <p:nvSpPr>
          <p:cNvPr id="561" name="Google Shape;561;p56"/>
          <p:cNvSpPr txBox="1"/>
          <p:nvPr/>
        </p:nvSpPr>
        <p:spPr>
          <a:xfrm>
            <a:off x="784475" y="1058150"/>
            <a:ext cx="793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Step 4: Group all 26 x variables together as x_user and the win/lose result (y variable) as y_user</a:t>
            </a:r>
            <a:endParaRPr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562" name="Google Shape;56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58350"/>
            <a:ext cx="8839202" cy="1651345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56"/>
          <p:cNvSpPr txBox="1"/>
          <p:nvPr/>
        </p:nvSpPr>
        <p:spPr>
          <a:xfrm>
            <a:off x="796200" y="3255700"/>
            <a:ext cx="793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Step 5: Plug x_user  into our logistic regression model and get the predicted result as y_pred</a:t>
            </a:r>
            <a:endParaRPr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564" name="Google Shape;56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732100"/>
            <a:ext cx="8839201" cy="658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0781" y="0"/>
            <a:ext cx="1973218" cy="75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7"/>
          <p:cNvSpPr txBox="1"/>
          <p:nvPr>
            <p:ph idx="4294967295" type="title"/>
          </p:nvPr>
        </p:nvSpPr>
        <p:spPr>
          <a:xfrm>
            <a:off x="720000" y="387600"/>
            <a:ext cx="56415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Prediction</a:t>
            </a:r>
            <a:endParaRPr/>
          </a:p>
        </p:txBody>
      </p:sp>
      <p:sp>
        <p:nvSpPr>
          <p:cNvPr id="571" name="Google Shape;571;p57"/>
          <p:cNvSpPr txBox="1"/>
          <p:nvPr/>
        </p:nvSpPr>
        <p:spPr>
          <a:xfrm>
            <a:off x="796200" y="1045900"/>
            <a:ext cx="793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Step 6: Print out our prediction on user’s last game result</a:t>
            </a:r>
            <a:endParaRPr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572" name="Google Shape;57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6100"/>
            <a:ext cx="8839201" cy="125810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57"/>
          <p:cNvSpPr txBox="1"/>
          <p:nvPr/>
        </p:nvSpPr>
        <p:spPr>
          <a:xfrm>
            <a:off x="796200" y="2722300"/>
            <a:ext cx="793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Step 7: Run a fact-check on user’s last game result</a:t>
            </a:r>
            <a:endParaRPr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574" name="Google Shape;57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300" y="3122500"/>
            <a:ext cx="7735836" cy="17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0781" y="0"/>
            <a:ext cx="1973218" cy="75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8"/>
          <p:cNvSpPr txBox="1"/>
          <p:nvPr>
            <p:ph type="title"/>
          </p:nvPr>
        </p:nvSpPr>
        <p:spPr>
          <a:xfrm>
            <a:off x="1965900" y="1609226"/>
            <a:ext cx="5212200" cy="20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Analysis</a:t>
            </a:r>
            <a:endParaRPr/>
          </a:p>
        </p:txBody>
      </p:sp>
      <p:pic>
        <p:nvPicPr>
          <p:cNvPr id="581" name="Google Shape;58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6" y="4314175"/>
            <a:ext cx="1973218" cy="75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9"/>
          <p:cNvSpPr txBox="1"/>
          <p:nvPr/>
        </p:nvSpPr>
        <p:spPr>
          <a:xfrm>
            <a:off x="2506199" y="2248832"/>
            <a:ext cx="41316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THANK YOU</a:t>
            </a:r>
            <a:endParaRPr sz="1100"/>
          </a:p>
        </p:txBody>
      </p:sp>
      <p:grpSp>
        <p:nvGrpSpPr>
          <p:cNvPr id="587" name="Google Shape;587;p59"/>
          <p:cNvGrpSpPr/>
          <p:nvPr/>
        </p:nvGrpSpPr>
        <p:grpSpPr>
          <a:xfrm>
            <a:off x="3770609" y="2826037"/>
            <a:ext cx="1440270" cy="68625"/>
            <a:chOff x="4831644" y="3200400"/>
            <a:chExt cx="1920360" cy="91500"/>
          </a:xfrm>
        </p:grpSpPr>
        <p:sp>
          <p:nvSpPr>
            <p:cNvPr id="588" name="Google Shape;588;p59"/>
            <p:cNvSpPr/>
            <p:nvPr/>
          </p:nvSpPr>
          <p:spPr>
            <a:xfrm>
              <a:off x="4831644" y="3200400"/>
              <a:ext cx="640200" cy="91500"/>
            </a:xfrm>
            <a:prstGeom prst="rect">
              <a:avLst/>
            </a:prstGeom>
            <a:solidFill>
              <a:srgbClr val="EF3425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59"/>
            <p:cNvSpPr/>
            <p:nvPr/>
          </p:nvSpPr>
          <p:spPr>
            <a:xfrm>
              <a:off x="5471724" y="3200400"/>
              <a:ext cx="640200" cy="91500"/>
            </a:xfrm>
            <a:prstGeom prst="rect">
              <a:avLst/>
            </a:prstGeom>
            <a:solidFill>
              <a:srgbClr val="8397B1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59"/>
            <p:cNvSpPr/>
            <p:nvPr/>
          </p:nvSpPr>
          <p:spPr>
            <a:xfrm>
              <a:off x="6111804" y="3200400"/>
              <a:ext cx="640200" cy="91500"/>
            </a:xfrm>
            <a:prstGeom prst="rect">
              <a:avLst/>
            </a:prstGeom>
            <a:solidFill>
              <a:srgbClr val="44546B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91" name="Google Shape;591;p59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62000" y="5095315"/>
            <a:ext cx="274320" cy="74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56" y="4342200"/>
            <a:ext cx="1973218" cy="75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7"/>
          <p:cNvSpPr txBox="1"/>
          <p:nvPr>
            <p:ph idx="1" type="body"/>
          </p:nvPr>
        </p:nvSpPr>
        <p:spPr>
          <a:xfrm>
            <a:off x="720000" y="664050"/>
            <a:ext cx="7704000" cy="35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Play as a champion, 5 vs 5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Kill other players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Gain gold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Buy items to make you stronger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Destroy their base/nexus</a:t>
            </a:r>
            <a:endParaRPr sz="1400"/>
          </a:p>
        </p:txBody>
      </p:sp>
      <p:sp>
        <p:nvSpPr>
          <p:cNvPr id="384" name="Google Shape;384;p37"/>
          <p:cNvSpPr txBox="1"/>
          <p:nvPr>
            <p:ph type="title"/>
          </p:nvPr>
        </p:nvSpPr>
        <p:spPr>
          <a:xfrm>
            <a:off x="720000" y="387600"/>
            <a:ext cx="57813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the game works</a:t>
            </a:r>
            <a:endParaRPr/>
          </a:p>
        </p:txBody>
      </p:sp>
      <p:pic>
        <p:nvPicPr>
          <p:cNvPr id="385" name="Google Shape;38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3150" y="664050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8325" y="664050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3146" y="2617846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9525" y="2617850"/>
            <a:ext cx="1670902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7"/>
          <p:cNvSpPr txBox="1"/>
          <p:nvPr/>
        </p:nvSpPr>
        <p:spPr>
          <a:xfrm>
            <a:off x="5349075" y="263850"/>
            <a:ext cx="109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Champion</a:t>
            </a:r>
            <a:endParaRPr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90" name="Google Shape;390;p37"/>
          <p:cNvSpPr txBox="1"/>
          <p:nvPr/>
        </p:nvSpPr>
        <p:spPr>
          <a:xfrm>
            <a:off x="7645125" y="263850"/>
            <a:ext cx="109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Gold</a:t>
            </a:r>
            <a:endParaRPr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91" name="Google Shape;391;p37"/>
          <p:cNvSpPr txBox="1"/>
          <p:nvPr/>
        </p:nvSpPr>
        <p:spPr>
          <a:xfrm>
            <a:off x="5556275" y="2221650"/>
            <a:ext cx="109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Item</a:t>
            </a:r>
            <a:endParaRPr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92" name="Google Shape;392;p37"/>
          <p:cNvSpPr txBox="1"/>
          <p:nvPr/>
        </p:nvSpPr>
        <p:spPr>
          <a:xfrm>
            <a:off x="7556300" y="2221650"/>
            <a:ext cx="109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Nexus</a:t>
            </a:r>
            <a:endParaRPr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393" name="Google Shape;393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206" y="4314175"/>
            <a:ext cx="1973218" cy="75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8"/>
          <p:cNvSpPr txBox="1"/>
          <p:nvPr>
            <p:ph idx="1" type="body"/>
          </p:nvPr>
        </p:nvSpPr>
        <p:spPr>
          <a:xfrm>
            <a:off x="720000" y="520825"/>
            <a:ext cx="7704000" cy="35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KDA = (Kill + Assist) / Death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Minions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Baron Buff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Inhibitors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Rank system</a:t>
            </a:r>
            <a:endParaRPr sz="1400"/>
          </a:p>
        </p:txBody>
      </p:sp>
      <p:sp>
        <p:nvSpPr>
          <p:cNvPr id="399" name="Google Shape;399;p38"/>
          <p:cNvSpPr txBox="1"/>
          <p:nvPr>
            <p:ph type="title"/>
          </p:nvPr>
        </p:nvSpPr>
        <p:spPr>
          <a:xfrm>
            <a:off x="720000" y="387600"/>
            <a:ext cx="57813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explanations</a:t>
            </a:r>
            <a:endParaRPr/>
          </a:p>
        </p:txBody>
      </p:sp>
      <p:pic>
        <p:nvPicPr>
          <p:cNvPr id="400" name="Google Shape;400;p38"/>
          <p:cNvPicPr preferRelativeResize="0"/>
          <p:nvPr/>
        </p:nvPicPr>
        <p:blipFill rotWithShape="1">
          <a:blip r:embed="rId3">
            <a:alphaModFix/>
          </a:blip>
          <a:srcRect b="0" l="20511" r="21399" t="0"/>
          <a:stretch/>
        </p:blipFill>
        <p:spPr>
          <a:xfrm>
            <a:off x="5916050" y="1361750"/>
            <a:ext cx="1157649" cy="142832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8"/>
          <p:cNvSpPr txBox="1"/>
          <p:nvPr/>
        </p:nvSpPr>
        <p:spPr>
          <a:xfrm>
            <a:off x="6140950" y="979800"/>
            <a:ext cx="109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Baron</a:t>
            </a:r>
            <a:endParaRPr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402" name="Google Shape;40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8049" y="1361749"/>
            <a:ext cx="1536694" cy="142832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8"/>
          <p:cNvSpPr txBox="1"/>
          <p:nvPr/>
        </p:nvSpPr>
        <p:spPr>
          <a:xfrm>
            <a:off x="7608475" y="979800"/>
            <a:ext cx="109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Inhibitor</a:t>
            </a:r>
            <a:endParaRPr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404" name="Google Shape;40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4242" y="1361738"/>
            <a:ext cx="2167459" cy="14283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8"/>
          <p:cNvSpPr txBox="1"/>
          <p:nvPr/>
        </p:nvSpPr>
        <p:spPr>
          <a:xfrm>
            <a:off x="4267825" y="979800"/>
            <a:ext cx="109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Minions</a:t>
            </a:r>
            <a:endParaRPr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06" name="Google Shape;406;p38"/>
          <p:cNvSpPr txBox="1"/>
          <p:nvPr/>
        </p:nvSpPr>
        <p:spPr>
          <a:xfrm>
            <a:off x="4445450" y="2922738"/>
            <a:ext cx="109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Ranks</a:t>
            </a:r>
            <a:endParaRPr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407" name="Google Shape;40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87625" y="3322950"/>
            <a:ext cx="6927125" cy="12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206" y="4314175"/>
            <a:ext cx="1973218" cy="75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9"/>
          <p:cNvSpPr txBox="1"/>
          <p:nvPr>
            <p:ph type="title"/>
          </p:nvPr>
        </p:nvSpPr>
        <p:spPr>
          <a:xfrm>
            <a:off x="1965900" y="1609225"/>
            <a:ext cx="5626200" cy="20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Pulling / Cleaning</a:t>
            </a:r>
            <a:endParaRPr/>
          </a:p>
        </p:txBody>
      </p:sp>
      <p:pic>
        <p:nvPicPr>
          <p:cNvPr id="414" name="Google Shape;41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6" y="4314175"/>
            <a:ext cx="1973218" cy="75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0"/>
          <p:cNvSpPr txBox="1"/>
          <p:nvPr>
            <p:ph idx="1" type="body"/>
          </p:nvPr>
        </p:nvSpPr>
        <p:spPr>
          <a:xfrm>
            <a:off x="719988" y="814050"/>
            <a:ext cx="7704000" cy="35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20" name="Google Shape;420;p40"/>
          <p:cNvSpPr txBox="1"/>
          <p:nvPr>
            <p:ph type="title"/>
          </p:nvPr>
        </p:nvSpPr>
        <p:spPr>
          <a:xfrm>
            <a:off x="386975" y="387600"/>
            <a:ext cx="57813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pulling/cleaning</a:t>
            </a:r>
            <a:endParaRPr/>
          </a:p>
        </p:txBody>
      </p:sp>
      <p:pic>
        <p:nvPicPr>
          <p:cNvPr id="421" name="Google Shape;42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963" y="1162288"/>
            <a:ext cx="3324225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0"/>
          <p:cNvPicPr preferRelativeResize="0"/>
          <p:nvPr/>
        </p:nvPicPr>
        <p:blipFill rotWithShape="1">
          <a:blip r:embed="rId4">
            <a:alphaModFix/>
          </a:blip>
          <a:srcRect b="8525" l="0" r="0" t="0"/>
          <a:stretch/>
        </p:blipFill>
        <p:spPr>
          <a:xfrm>
            <a:off x="386975" y="2826325"/>
            <a:ext cx="3927025" cy="65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975" y="3824625"/>
            <a:ext cx="465772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0100" y="1370300"/>
            <a:ext cx="5104375" cy="9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206" y="4314175"/>
            <a:ext cx="1973218" cy="75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1"/>
          <p:cNvSpPr txBox="1"/>
          <p:nvPr>
            <p:ph idx="1" type="body"/>
          </p:nvPr>
        </p:nvSpPr>
        <p:spPr>
          <a:xfrm>
            <a:off x="719988" y="814050"/>
            <a:ext cx="7704000" cy="35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31" name="Google Shape;431;p41"/>
          <p:cNvSpPr txBox="1"/>
          <p:nvPr>
            <p:ph type="title"/>
          </p:nvPr>
        </p:nvSpPr>
        <p:spPr>
          <a:xfrm>
            <a:off x="386975" y="387600"/>
            <a:ext cx="57813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pulling/cleaning</a:t>
            </a:r>
            <a:endParaRPr/>
          </a:p>
        </p:txBody>
      </p:sp>
      <p:pic>
        <p:nvPicPr>
          <p:cNvPr id="432" name="Google Shape;43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38" y="1170950"/>
            <a:ext cx="3457575" cy="32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2450" y="387600"/>
            <a:ext cx="5086549" cy="405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" y="4390375"/>
            <a:ext cx="1973219" cy="75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2"/>
          <p:cNvSpPr txBox="1"/>
          <p:nvPr>
            <p:ph type="title"/>
          </p:nvPr>
        </p:nvSpPr>
        <p:spPr>
          <a:xfrm>
            <a:off x="720000" y="387600"/>
            <a:ext cx="57813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pulling/cleaning</a:t>
            </a:r>
            <a:endParaRPr/>
          </a:p>
        </p:txBody>
      </p:sp>
      <p:pic>
        <p:nvPicPr>
          <p:cNvPr id="440" name="Google Shape;44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00" y="1602275"/>
            <a:ext cx="5286025" cy="16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2"/>
          <p:cNvPicPr preferRelativeResize="0"/>
          <p:nvPr/>
        </p:nvPicPr>
        <p:blipFill rotWithShape="1">
          <a:blip r:embed="rId4">
            <a:alphaModFix/>
          </a:blip>
          <a:srcRect b="0" l="0" r="39290" t="0"/>
          <a:stretch/>
        </p:blipFill>
        <p:spPr>
          <a:xfrm>
            <a:off x="5374925" y="488650"/>
            <a:ext cx="3722549" cy="391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6" y="4314175"/>
            <a:ext cx="1973218" cy="75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3"/>
          <p:cNvSpPr txBox="1"/>
          <p:nvPr>
            <p:ph type="title"/>
          </p:nvPr>
        </p:nvSpPr>
        <p:spPr>
          <a:xfrm>
            <a:off x="1965900" y="1609225"/>
            <a:ext cx="5626200" cy="20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Model</a:t>
            </a:r>
            <a:endParaRPr/>
          </a:p>
        </p:txBody>
      </p:sp>
      <p:pic>
        <p:nvPicPr>
          <p:cNvPr id="448" name="Google Shape;44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6" y="4314175"/>
            <a:ext cx="1973218" cy="75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egends Of The League by Slidesgo">
  <a:themeElements>
    <a:clrScheme name="Simple Light">
      <a:dk1>
        <a:srgbClr val="0E1426"/>
      </a:dk1>
      <a:lt1>
        <a:srgbClr val="FFFFFF"/>
      </a:lt1>
      <a:dk2>
        <a:srgbClr val="345BA0"/>
      </a:dk2>
      <a:lt2>
        <a:srgbClr val="1E4383"/>
      </a:lt2>
      <a:accent1>
        <a:srgbClr val="009ADA"/>
      </a:accent1>
      <a:accent2>
        <a:srgbClr val="76C1FF"/>
      </a:accent2>
      <a:accent3>
        <a:srgbClr val="FFC964"/>
      </a:accent3>
      <a:accent4>
        <a:srgbClr val="151C31"/>
      </a:accent4>
      <a:accent5>
        <a:srgbClr val="EBA82B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